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1" r:id="rId5"/>
    <p:sldId id="262" r:id="rId6"/>
    <p:sldId id="260" r:id="rId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66CCFF"/>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4624" autoAdjust="0"/>
  </p:normalViewPr>
  <p:slideViewPr>
    <p:cSldViewPr snapToGrid="0">
      <p:cViewPr>
        <p:scale>
          <a:sx n="125" d="100"/>
          <a:sy n="125" d="100"/>
        </p:scale>
        <p:origin x="798" y="7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839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DC8DEA26-DA78-4C89-9B6E-325151FA7578}"/>
              </a:ext>
            </a:extLst>
          </p:cNvPr>
          <p:cNvSpPr txBox="1"/>
          <p:nvPr userDrawn="1"/>
        </p:nvSpPr>
        <p:spPr>
          <a:xfrm>
            <a:off x="3757301" y="756260"/>
            <a:ext cx="4677398" cy="646331"/>
          </a:xfrm>
          <a:prstGeom prst="rect">
            <a:avLst/>
          </a:prstGeom>
          <a:noFill/>
        </p:spPr>
        <p:txBody>
          <a:bodyPr wrap="square" rtlCol="0">
            <a:spAutoFit/>
          </a:bodyPr>
          <a:lstStyle/>
          <a:p>
            <a:pPr algn="ctr"/>
            <a:r>
              <a:rPr lang="en-US" altLang="zh-CN" sz="3600" dirty="0"/>
              <a:t>MicroUniverse</a:t>
            </a:r>
            <a:endParaRPr lang="zh-CN" altLang="en-US" sz="3600" dirty="0"/>
          </a:p>
        </p:txBody>
      </p:sp>
      <p:sp>
        <p:nvSpPr>
          <p:cNvPr id="10" name="文本框 9">
            <a:extLst>
              <a:ext uri="{FF2B5EF4-FFF2-40B4-BE49-F238E27FC236}">
                <a16:creationId xmlns:a16="http://schemas.microsoft.com/office/drawing/2014/main" id="{633D6AD3-62F2-44BC-ACE6-401438D30C9D}"/>
              </a:ext>
            </a:extLst>
          </p:cNvPr>
          <p:cNvSpPr txBox="1"/>
          <p:nvPr userDrawn="1"/>
        </p:nvSpPr>
        <p:spPr>
          <a:xfrm>
            <a:off x="0" y="1472541"/>
            <a:ext cx="12191999" cy="461665"/>
          </a:xfrm>
          <a:prstGeom prst="rect">
            <a:avLst/>
          </a:prstGeom>
          <a:solidFill>
            <a:schemeClr val="bg2"/>
          </a:solidFill>
        </p:spPr>
        <p:txBody>
          <a:bodyPr wrap="square" rtlCol="0">
            <a:spAutoFit/>
          </a:bodyPr>
          <a:lstStyle/>
          <a:p>
            <a:pPr algn="ctr"/>
            <a:endParaRPr lang="zh-CN" altLang="en-US" sz="2400" dirty="0"/>
          </a:p>
        </p:txBody>
      </p:sp>
      <p:sp>
        <p:nvSpPr>
          <p:cNvPr id="13" name="文本框 12">
            <a:extLst>
              <a:ext uri="{FF2B5EF4-FFF2-40B4-BE49-F238E27FC236}">
                <a16:creationId xmlns:a16="http://schemas.microsoft.com/office/drawing/2014/main" id="{6C697EF8-A555-461C-A782-7ABF6E384D8D}"/>
              </a:ext>
            </a:extLst>
          </p:cNvPr>
          <p:cNvSpPr txBox="1"/>
          <p:nvPr userDrawn="1"/>
        </p:nvSpPr>
        <p:spPr>
          <a:xfrm>
            <a:off x="289560" y="156750"/>
            <a:ext cx="4191000" cy="307777"/>
          </a:xfrm>
          <a:prstGeom prst="rect">
            <a:avLst/>
          </a:prstGeom>
          <a:noFill/>
        </p:spPr>
        <p:txBody>
          <a:bodyPr wrap="square" rtlCol="0">
            <a:spAutoFit/>
          </a:bodyPr>
          <a:lstStyle/>
          <a:p>
            <a:r>
              <a:rPr lang="en-US" altLang="zh-CN" sz="1400" dirty="0">
                <a:solidFill>
                  <a:schemeClr val="bg1">
                    <a:lumMod val="75000"/>
                  </a:schemeClr>
                </a:solidFill>
              </a:rPr>
              <a:t>Tencent </a:t>
            </a:r>
            <a:r>
              <a:rPr lang="zh-CN" altLang="en-US" sz="1400" dirty="0">
                <a:solidFill>
                  <a:schemeClr val="bg1">
                    <a:lumMod val="75000"/>
                  </a:schemeClr>
                </a:solidFill>
              </a:rPr>
              <a:t>腾讯 </a:t>
            </a:r>
            <a:r>
              <a:rPr lang="en-US" altLang="zh-CN" sz="1400" dirty="0">
                <a:solidFill>
                  <a:schemeClr val="bg1">
                    <a:lumMod val="75000"/>
                  </a:schemeClr>
                </a:solidFill>
              </a:rPr>
              <a:t>| </a:t>
            </a:r>
            <a:r>
              <a:rPr lang="zh-CN" altLang="en-US" sz="1400" dirty="0">
                <a:solidFill>
                  <a:schemeClr val="bg1">
                    <a:lumMod val="75000"/>
                  </a:schemeClr>
                </a:solidFill>
              </a:rPr>
              <a:t>魔方工作室群 </a:t>
            </a:r>
            <a:r>
              <a:rPr lang="en-US" altLang="zh-CN" sz="1400" dirty="0">
                <a:solidFill>
                  <a:schemeClr val="bg1">
                    <a:lumMod val="75000"/>
                  </a:schemeClr>
                </a:solidFill>
              </a:rPr>
              <a:t>| </a:t>
            </a:r>
            <a:r>
              <a:rPr lang="zh-CN" altLang="en-US" sz="1400" dirty="0">
                <a:solidFill>
                  <a:schemeClr val="bg1">
                    <a:lumMod val="75000"/>
                  </a:schemeClr>
                </a:solidFill>
              </a:rPr>
              <a:t>魔王工作室</a:t>
            </a:r>
          </a:p>
        </p:txBody>
      </p:sp>
      <p:sp>
        <p:nvSpPr>
          <p:cNvPr id="14" name="文本框 13">
            <a:extLst>
              <a:ext uri="{FF2B5EF4-FFF2-40B4-BE49-F238E27FC236}">
                <a16:creationId xmlns:a16="http://schemas.microsoft.com/office/drawing/2014/main" id="{D896D368-10F1-4B37-A9F1-5CBC30268933}"/>
              </a:ext>
            </a:extLst>
          </p:cNvPr>
          <p:cNvSpPr txBox="1"/>
          <p:nvPr userDrawn="1"/>
        </p:nvSpPr>
        <p:spPr>
          <a:xfrm>
            <a:off x="8252460" y="156750"/>
            <a:ext cx="3649980" cy="307777"/>
          </a:xfrm>
          <a:prstGeom prst="rect">
            <a:avLst/>
          </a:prstGeom>
          <a:noFill/>
        </p:spPr>
        <p:txBody>
          <a:bodyPr wrap="square" rtlCol="0">
            <a:spAutoFit/>
          </a:bodyPr>
          <a:lstStyle/>
          <a:p>
            <a:r>
              <a:rPr lang="en-US" altLang="zh-CN" sz="1400" dirty="0">
                <a:solidFill>
                  <a:schemeClr val="bg1">
                    <a:lumMod val="75000"/>
                  </a:schemeClr>
                </a:solidFill>
              </a:rPr>
              <a:t>Build: 20200810_minigame_demo_final</a:t>
            </a:r>
            <a:endParaRPr lang="zh-CN" altLang="en-US" sz="1400" dirty="0">
              <a:solidFill>
                <a:schemeClr val="bg1">
                  <a:lumMod val="75000"/>
                </a:schemeClr>
              </a:solidFill>
            </a:endParaRPr>
          </a:p>
        </p:txBody>
      </p:sp>
      <p:sp>
        <p:nvSpPr>
          <p:cNvPr id="15" name="文本框 14">
            <a:extLst>
              <a:ext uri="{FF2B5EF4-FFF2-40B4-BE49-F238E27FC236}">
                <a16:creationId xmlns:a16="http://schemas.microsoft.com/office/drawing/2014/main" id="{88E8C3C9-6F06-47C7-9541-3322053D261B}"/>
              </a:ext>
            </a:extLst>
          </p:cNvPr>
          <p:cNvSpPr txBox="1"/>
          <p:nvPr userDrawn="1"/>
        </p:nvSpPr>
        <p:spPr>
          <a:xfrm>
            <a:off x="3757301" y="471313"/>
            <a:ext cx="4677398" cy="338554"/>
          </a:xfrm>
          <a:prstGeom prst="rect">
            <a:avLst/>
          </a:prstGeom>
          <a:noFill/>
        </p:spPr>
        <p:txBody>
          <a:bodyPr wrap="square" rtlCol="0">
            <a:spAutoFit/>
          </a:bodyPr>
          <a:lstStyle/>
          <a:p>
            <a:pPr algn="ctr"/>
            <a:r>
              <a:rPr lang="en-US" altLang="zh-CN" sz="1600" dirty="0">
                <a:solidFill>
                  <a:schemeClr val="tx1">
                    <a:lumMod val="75000"/>
                    <a:lumOff val="25000"/>
                  </a:schemeClr>
                </a:solidFill>
              </a:rPr>
              <a:t>Malosgao presents:</a:t>
            </a:r>
            <a:endParaRPr lang="zh-CN" altLang="en-US" sz="1600" dirty="0">
              <a:solidFill>
                <a:schemeClr val="tx1">
                  <a:lumMod val="75000"/>
                  <a:lumOff val="25000"/>
                </a:schemeClr>
              </a:solidFill>
            </a:endParaRPr>
          </a:p>
        </p:txBody>
      </p:sp>
    </p:spTree>
    <p:extLst>
      <p:ext uri="{BB962C8B-B14F-4D97-AF65-F5344CB8AC3E}">
        <p14:creationId xmlns:p14="http://schemas.microsoft.com/office/powerpoint/2010/main" val="904594245"/>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BF3DCEEB-12F9-4ACB-92A2-A0FB6634DFC3}"/>
              </a:ext>
            </a:extLst>
          </p:cNvPr>
          <p:cNvSpPr/>
          <p:nvPr/>
        </p:nvSpPr>
        <p:spPr>
          <a:xfrm>
            <a:off x="768347" y="2261049"/>
            <a:ext cx="10655304" cy="4068999"/>
          </a:xfrm>
          <a:prstGeom prst="rect">
            <a:avLst/>
          </a:prstGeom>
        </p:spPr>
        <p:txBody>
          <a:bodyPr wrap="square">
            <a:spAutoFit/>
          </a:bodyPr>
          <a:lstStyle/>
          <a:p>
            <a:pPr>
              <a:lnSpc>
                <a:spcPct val="114000"/>
              </a:lnSpc>
            </a:pPr>
            <a:r>
              <a:rPr lang="zh-CN" altLang="en-US" sz="1900" dirty="0">
                <a:latin typeface="+mj-ea"/>
              </a:rPr>
              <a:t>在高楼耸立却又灰暗无边的城市里</a:t>
            </a:r>
            <a:r>
              <a:rPr lang="zh-CN" altLang="en-US" sz="1900" dirty="0">
                <a:latin typeface="+mj-ea"/>
                <a:ea typeface="+mj-ea"/>
              </a:rPr>
              <a:t>工作了一整天，他疲惫地回到家中，打开了熟悉的涂色软件聊以安慰自己干涸的心灵。当他绘制好想要往其中填充色彩的线条图案时，程序突然卡住了</a:t>
            </a:r>
            <a:r>
              <a:rPr lang="en-US" altLang="zh-CN" sz="1900" dirty="0">
                <a:latin typeface="+mj-ea"/>
                <a:ea typeface="+mj-ea"/>
              </a:rPr>
              <a:t>——</a:t>
            </a:r>
            <a:r>
              <a:rPr lang="zh-CN" altLang="en-US" sz="1900" dirty="0">
                <a:latin typeface="+mj-ea"/>
                <a:ea typeface="+mj-ea"/>
              </a:rPr>
              <a:t>就在这时，他的意识逐渐模糊。反应过来时，他已经被吸入了</a:t>
            </a:r>
            <a:r>
              <a:rPr lang="zh-CN" altLang="en-US" sz="1900" dirty="0">
                <a:solidFill>
                  <a:schemeClr val="accent2"/>
                </a:solidFill>
                <a:latin typeface="+mj-ea"/>
                <a:ea typeface="+mj-ea"/>
              </a:rPr>
              <a:t>手机背后驱动其工作的，像电路一样错综复杂的微观城市。</a:t>
            </a:r>
            <a:endParaRPr lang="en-US" altLang="zh-CN" sz="1900" dirty="0">
              <a:solidFill>
                <a:schemeClr val="accent2"/>
              </a:solidFill>
              <a:latin typeface="+mj-ea"/>
              <a:ea typeface="+mj-ea"/>
            </a:endParaRPr>
          </a:p>
          <a:p>
            <a:pPr>
              <a:lnSpc>
                <a:spcPct val="114000"/>
              </a:lnSpc>
            </a:pPr>
            <a:r>
              <a:rPr lang="zh-CN" altLang="en-US" sz="1900" dirty="0">
                <a:latin typeface="+mj-ea"/>
                <a:ea typeface="+mj-ea"/>
              </a:rPr>
              <a:t>然而因为故障，整个城市全部失去了色彩，变成了灰蒙蒙的一片。他成为了居住在这个城市中的“电子球”，他需要通过穿梭于城市之间，点亮熄灭的能量柱，来为城市点亮原本的色彩。</a:t>
            </a:r>
            <a:endParaRPr lang="en-US" altLang="zh-CN" sz="1900" dirty="0">
              <a:latin typeface="+mj-ea"/>
              <a:ea typeface="+mj-ea"/>
            </a:endParaRPr>
          </a:p>
          <a:p>
            <a:pPr>
              <a:lnSpc>
                <a:spcPct val="114000"/>
              </a:lnSpc>
            </a:pPr>
            <a:r>
              <a:rPr lang="zh-CN" altLang="en-US" sz="1900" dirty="0">
                <a:latin typeface="+mj-ea"/>
                <a:ea typeface="+mj-ea"/>
              </a:rPr>
              <a:t>随着他的努力，电路被挨个串起，原本毫无生机的城市开始变得五彩斑斓，当他点亮最后一个能量柱时，城市完全恢复了功能。他骤然觉得自己的意识又一次被拉到空中。俯瞰整个城市，他发现</a:t>
            </a:r>
            <a:r>
              <a:rPr lang="en-US" altLang="zh-CN" sz="1900" dirty="0">
                <a:latin typeface="+mj-ea"/>
                <a:ea typeface="+mj-ea"/>
              </a:rPr>
              <a:t>——</a:t>
            </a:r>
            <a:r>
              <a:rPr lang="zh-CN" altLang="en-US" sz="1900" dirty="0">
                <a:solidFill>
                  <a:schemeClr val="accent2"/>
                </a:solidFill>
                <a:latin typeface="+mj-ea"/>
                <a:ea typeface="+mj-ea"/>
              </a:rPr>
              <a:t>原来这个微观城市的地图就是他最初在涂色软件上绘制出的几何图案，而此时他已经为这个图案上好了颜色。</a:t>
            </a:r>
            <a:endParaRPr lang="en-US" altLang="zh-CN" sz="1900" dirty="0">
              <a:solidFill>
                <a:schemeClr val="accent2"/>
              </a:solidFill>
              <a:latin typeface="+mj-ea"/>
              <a:ea typeface="+mj-ea"/>
            </a:endParaRPr>
          </a:p>
          <a:p>
            <a:pPr>
              <a:lnSpc>
                <a:spcPct val="114000"/>
              </a:lnSpc>
            </a:pPr>
            <a:r>
              <a:rPr lang="zh-CN" altLang="en-US" sz="1900" dirty="0">
                <a:latin typeface="+mj-ea"/>
                <a:ea typeface="+mj-ea"/>
              </a:rPr>
              <a:t>他突然惊醒，睁开眼，意识回到了现实世界。</a:t>
            </a:r>
            <a:endParaRPr lang="en-US" altLang="zh-CN" sz="1900" dirty="0">
              <a:latin typeface="+mj-ea"/>
              <a:ea typeface="+mj-ea"/>
            </a:endParaRPr>
          </a:p>
          <a:p>
            <a:pPr>
              <a:lnSpc>
                <a:spcPct val="114000"/>
              </a:lnSpc>
            </a:pPr>
            <a:r>
              <a:rPr lang="zh-CN" altLang="en-US" sz="1900" dirty="0">
                <a:solidFill>
                  <a:schemeClr val="accent2"/>
                </a:solidFill>
                <a:latin typeface="+mj-ea"/>
                <a:ea typeface="+mj-ea"/>
              </a:rPr>
              <a:t>“原来这只是一场梦，我真的太累了。”</a:t>
            </a:r>
            <a:endParaRPr lang="en-US" altLang="zh-CN" sz="1900" dirty="0">
              <a:solidFill>
                <a:schemeClr val="accent2"/>
              </a:solidFill>
              <a:latin typeface="+mj-ea"/>
              <a:ea typeface="+mj-ea"/>
            </a:endParaRPr>
          </a:p>
        </p:txBody>
      </p:sp>
      <p:sp>
        <p:nvSpPr>
          <p:cNvPr id="11" name="文本框 10">
            <a:extLst>
              <a:ext uri="{FF2B5EF4-FFF2-40B4-BE49-F238E27FC236}">
                <a16:creationId xmlns:a16="http://schemas.microsoft.com/office/drawing/2014/main" id="{FEC51DE3-E503-4E15-9302-BC19E2A64960}"/>
              </a:ext>
            </a:extLst>
          </p:cNvPr>
          <p:cNvSpPr txBox="1"/>
          <p:nvPr/>
        </p:nvSpPr>
        <p:spPr>
          <a:xfrm>
            <a:off x="97786" y="1934206"/>
            <a:ext cx="670560" cy="1323439"/>
          </a:xfrm>
          <a:prstGeom prst="rect">
            <a:avLst/>
          </a:prstGeom>
          <a:noFill/>
        </p:spPr>
        <p:txBody>
          <a:bodyPr wrap="square" rtlCol="0">
            <a:spAutoFit/>
          </a:bodyPr>
          <a:lstStyle/>
          <a:p>
            <a:r>
              <a:rPr lang="zh-CN" altLang="en-US" sz="8000" dirty="0">
                <a:solidFill>
                  <a:schemeClr val="bg1">
                    <a:lumMod val="50000"/>
                  </a:schemeClr>
                </a:solidFill>
              </a:rPr>
              <a:t>“</a:t>
            </a:r>
          </a:p>
        </p:txBody>
      </p:sp>
      <p:sp>
        <p:nvSpPr>
          <p:cNvPr id="12" name="文本框 11">
            <a:extLst>
              <a:ext uri="{FF2B5EF4-FFF2-40B4-BE49-F238E27FC236}">
                <a16:creationId xmlns:a16="http://schemas.microsoft.com/office/drawing/2014/main" id="{4F6B6697-3AE5-4285-814E-53DEE3702A31}"/>
              </a:ext>
            </a:extLst>
          </p:cNvPr>
          <p:cNvSpPr txBox="1"/>
          <p:nvPr/>
        </p:nvSpPr>
        <p:spPr>
          <a:xfrm>
            <a:off x="11188065" y="5513586"/>
            <a:ext cx="670560" cy="1323439"/>
          </a:xfrm>
          <a:prstGeom prst="rect">
            <a:avLst/>
          </a:prstGeom>
          <a:noFill/>
        </p:spPr>
        <p:txBody>
          <a:bodyPr wrap="square" rtlCol="0">
            <a:spAutoFit/>
          </a:bodyPr>
          <a:lstStyle/>
          <a:p>
            <a:r>
              <a:rPr lang="zh-CN" altLang="en-US" sz="8000" dirty="0">
                <a:solidFill>
                  <a:schemeClr val="bg1">
                    <a:lumMod val="50000"/>
                  </a:schemeClr>
                </a:solidFill>
              </a:rPr>
              <a:t>”</a:t>
            </a:r>
          </a:p>
        </p:txBody>
      </p:sp>
      <p:sp>
        <p:nvSpPr>
          <p:cNvPr id="4" name="矩形 3">
            <a:extLst>
              <a:ext uri="{FF2B5EF4-FFF2-40B4-BE49-F238E27FC236}">
                <a16:creationId xmlns:a16="http://schemas.microsoft.com/office/drawing/2014/main" id="{99703CC5-0C18-4816-A7B0-EA5B4E20C44D}"/>
              </a:ext>
            </a:extLst>
          </p:cNvPr>
          <p:cNvSpPr/>
          <p:nvPr/>
        </p:nvSpPr>
        <p:spPr>
          <a:xfrm>
            <a:off x="4735690" y="1466089"/>
            <a:ext cx="2720617" cy="461665"/>
          </a:xfrm>
          <a:prstGeom prst="rect">
            <a:avLst/>
          </a:prstGeom>
        </p:spPr>
        <p:txBody>
          <a:bodyPr wrap="none">
            <a:spAutoFit/>
          </a:bodyPr>
          <a:lstStyle/>
          <a:p>
            <a:pPr algn="ctr"/>
            <a:r>
              <a:rPr lang="en-US" altLang="zh-CN" sz="2400" dirty="0"/>
              <a:t>Story Overview </a:t>
            </a:r>
            <a:r>
              <a:rPr lang="en-US" altLang="zh-CN" sz="900" dirty="0"/>
              <a:t>(CN)</a:t>
            </a:r>
            <a:endParaRPr lang="zh-CN" altLang="en-US" sz="900" dirty="0"/>
          </a:p>
        </p:txBody>
      </p:sp>
    </p:spTree>
    <p:extLst>
      <p:ext uri="{BB962C8B-B14F-4D97-AF65-F5344CB8AC3E}">
        <p14:creationId xmlns:p14="http://schemas.microsoft.com/office/powerpoint/2010/main" val="1608484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 name="箭头: 右 12">
            <a:extLst>
              <a:ext uri="{FF2B5EF4-FFF2-40B4-BE49-F238E27FC236}">
                <a16:creationId xmlns:a16="http://schemas.microsoft.com/office/drawing/2014/main" id="{3D9B8812-E27F-4C10-871C-98F0C849207F}"/>
              </a:ext>
            </a:extLst>
          </p:cNvPr>
          <p:cNvSpPr/>
          <p:nvPr/>
        </p:nvSpPr>
        <p:spPr>
          <a:xfrm>
            <a:off x="2936551" y="4299077"/>
            <a:ext cx="965011" cy="742950"/>
          </a:xfrm>
          <a:prstGeom prst="rightArrow">
            <a:avLst>
              <a:gd name="adj1" fmla="val 50000"/>
              <a:gd name="adj2" fmla="val 57815"/>
            </a:avLst>
          </a:prstGeom>
          <a:solidFill>
            <a:schemeClr val="bg1">
              <a:lumMod val="85000"/>
            </a:schemeClr>
          </a:solidFill>
          <a:ln w="7620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E6517CF7-D293-42FA-ADE3-36EEBF91866D}"/>
              </a:ext>
            </a:extLst>
          </p:cNvPr>
          <p:cNvSpPr/>
          <p:nvPr/>
        </p:nvSpPr>
        <p:spPr>
          <a:xfrm>
            <a:off x="0" y="1466089"/>
            <a:ext cx="12192000" cy="461665"/>
          </a:xfrm>
          <a:prstGeom prst="rect">
            <a:avLst/>
          </a:prstGeom>
        </p:spPr>
        <p:txBody>
          <a:bodyPr wrap="square">
            <a:spAutoFit/>
          </a:bodyPr>
          <a:lstStyle/>
          <a:p>
            <a:pPr algn="ctr"/>
            <a:r>
              <a:rPr lang="en-US" altLang="zh-CN" sz="2400" dirty="0"/>
              <a:t>Tutorial – Kaleidoscope Painter </a:t>
            </a:r>
            <a:r>
              <a:rPr lang="en-US" altLang="zh-CN" sz="900" dirty="0"/>
              <a:t>(CN)</a:t>
            </a:r>
            <a:endParaRPr lang="zh-CN" altLang="en-US" sz="900" dirty="0"/>
          </a:p>
        </p:txBody>
      </p:sp>
      <p:pic>
        <p:nvPicPr>
          <p:cNvPr id="2" name="图片 1">
            <a:extLst>
              <a:ext uri="{FF2B5EF4-FFF2-40B4-BE49-F238E27FC236}">
                <a16:creationId xmlns:a16="http://schemas.microsoft.com/office/drawing/2014/main" id="{79A56D59-5151-4449-96C8-C7184B44ECE6}"/>
              </a:ext>
            </a:extLst>
          </p:cNvPr>
          <p:cNvPicPr>
            <a:picLocks noChangeAspect="1"/>
          </p:cNvPicPr>
          <p:nvPr/>
        </p:nvPicPr>
        <p:blipFill>
          <a:blip r:embed="rId2"/>
          <a:stretch>
            <a:fillRect/>
          </a:stretch>
        </p:blipFill>
        <p:spPr>
          <a:xfrm>
            <a:off x="3901562" y="3871904"/>
            <a:ext cx="1616266" cy="1508624"/>
          </a:xfrm>
          <a:prstGeom prst="rect">
            <a:avLst/>
          </a:prstGeom>
          <a:ln w="38100" cap="sq">
            <a:solidFill>
              <a:schemeClr val="bg1">
                <a:lumMod val="75000"/>
              </a:schemeClr>
            </a:solidFill>
            <a:prstDash val="solid"/>
            <a:miter lim="800000"/>
          </a:ln>
          <a:effectLst>
            <a:outerShdw blurRad="50800" dist="38100" dir="2700000" algn="tl" rotWithShape="0">
              <a:srgbClr val="000000">
                <a:alpha val="43000"/>
              </a:srgbClr>
            </a:outerShdw>
          </a:effectLst>
        </p:spPr>
      </p:pic>
      <p:pic>
        <p:nvPicPr>
          <p:cNvPr id="3" name="图片 2">
            <a:extLst>
              <a:ext uri="{FF2B5EF4-FFF2-40B4-BE49-F238E27FC236}">
                <a16:creationId xmlns:a16="http://schemas.microsoft.com/office/drawing/2014/main" id="{CE774BBB-4F05-4F25-8833-BBD231902304}"/>
              </a:ext>
            </a:extLst>
          </p:cNvPr>
          <p:cNvPicPr>
            <a:picLocks noChangeAspect="1"/>
          </p:cNvPicPr>
          <p:nvPr/>
        </p:nvPicPr>
        <p:blipFill>
          <a:blip r:embed="rId3"/>
          <a:stretch>
            <a:fillRect/>
          </a:stretch>
        </p:blipFill>
        <p:spPr>
          <a:xfrm>
            <a:off x="1422078" y="3860521"/>
            <a:ext cx="1616265" cy="1531390"/>
          </a:xfrm>
          <a:prstGeom prst="rect">
            <a:avLst/>
          </a:prstGeom>
          <a:ln w="38100" cap="sq">
            <a:solidFill>
              <a:schemeClr val="bg1">
                <a:lumMod val="75000"/>
              </a:schemeClr>
            </a:solidFill>
            <a:prstDash val="solid"/>
            <a:miter lim="800000"/>
          </a:ln>
          <a:effectLst>
            <a:outerShdw blurRad="50800" dist="38100" dir="2700000" algn="tl" rotWithShape="0">
              <a:srgbClr val="000000">
                <a:alpha val="43000"/>
              </a:srgbClr>
            </a:outerShdw>
          </a:effectLst>
        </p:spPr>
      </p:pic>
      <p:sp>
        <p:nvSpPr>
          <p:cNvPr id="4" name="文本框 3">
            <a:extLst>
              <a:ext uri="{FF2B5EF4-FFF2-40B4-BE49-F238E27FC236}">
                <a16:creationId xmlns:a16="http://schemas.microsoft.com/office/drawing/2014/main" id="{EE7D9A45-BEFB-43B9-BDA9-D6062FD39301}"/>
              </a:ext>
            </a:extLst>
          </p:cNvPr>
          <p:cNvSpPr txBox="1"/>
          <p:nvPr/>
        </p:nvSpPr>
        <p:spPr>
          <a:xfrm>
            <a:off x="628651" y="2228850"/>
            <a:ext cx="876300" cy="1015663"/>
          </a:xfrm>
          <a:prstGeom prst="rect">
            <a:avLst/>
          </a:prstGeom>
          <a:noFill/>
        </p:spPr>
        <p:txBody>
          <a:bodyPr wrap="square" rtlCol="0">
            <a:spAutoFit/>
          </a:bodyPr>
          <a:lstStyle/>
          <a:p>
            <a:r>
              <a:rPr lang="en-US" altLang="zh-CN" sz="6000" dirty="0">
                <a:solidFill>
                  <a:schemeClr val="bg1">
                    <a:lumMod val="65000"/>
                  </a:schemeClr>
                </a:solidFill>
              </a:rPr>
              <a:t>1.</a:t>
            </a:r>
            <a:endParaRPr lang="zh-CN" altLang="en-US" sz="6000" dirty="0">
              <a:solidFill>
                <a:schemeClr val="bg1">
                  <a:lumMod val="65000"/>
                </a:schemeClr>
              </a:solidFill>
            </a:endParaRPr>
          </a:p>
        </p:txBody>
      </p:sp>
      <p:sp>
        <p:nvSpPr>
          <p:cNvPr id="7" name="文本框 6">
            <a:extLst>
              <a:ext uri="{FF2B5EF4-FFF2-40B4-BE49-F238E27FC236}">
                <a16:creationId xmlns:a16="http://schemas.microsoft.com/office/drawing/2014/main" id="{EEBC6696-478E-4830-82AA-F30894036718}"/>
              </a:ext>
            </a:extLst>
          </p:cNvPr>
          <p:cNvSpPr txBox="1"/>
          <p:nvPr/>
        </p:nvSpPr>
        <p:spPr>
          <a:xfrm>
            <a:off x="1333502" y="2491892"/>
            <a:ext cx="4571998" cy="646331"/>
          </a:xfrm>
          <a:prstGeom prst="rect">
            <a:avLst/>
          </a:prstGeom>
          <a:noFill/>
        </p:spPr>
        <p:txBody>
          <a:bodyPr wrap="square" rtlCol="0">
            <a:spAutoFit/>
          </a:bodyPr>
          <a:lstStyle/>
          <a:p>
            <a:r>
              <a:rPr lang="zh-CN" altLang="en-US" dirty="0">
                <a:solidFill>
                  <a:schemeClr val="tx1">
                    <a:lumMod val="85000"/>
                    <a:lumOff val="15000"/>
                  </a:schemeClr>
                </a:solidFill>
              </a:rPr>
              <a:t>按照提示指引，用手指或光标从中心圆环拖拽到外侧，画出自己喜欢的万花筒图案吧！</a:t>
            </a:r>
          </a:p>
        </p:txBody>
      </p:sp>
      <p:sp>
        <p:nvSpPr>
          <p:cNvPr id="14" name="文本框 13">
            <a:extLst>
              <a:ext uri="{FF2B5EF4-FFF2-40B4-BE49-F238E27FC236}">
                <a16:creationId xmlns:a16="http://schemas.microsoft.com/office/drawing/2014/main" id="{6750B356-E7DE-45EF-BB70-6F33233D2B9A}"/>
              </a:ext>
            </a:extLst>
          </p:cNvPr>
          <p:cNvSpPr txBox="1"/>
          <p:nvPr/>
        </p:nvSpPr>
        <p:spPr>
          <a:xfrm>
            <a:off x="6315077" y="2228849"/>
            <a:ext cx="876300" cy="1015663"/>
          </a:xfrm>
          <a:prstGeom prst="rect">
            <a:avLst/>
          </a:prstGeom>
          <a:noFill/>
        </p:spPr>
        <p:txBody>
          <a:bodyPr wrap="square" rtlCol="0">
            <a:spAutoFit/>
          </a:bodyPr>
          <a:lstStyle/>
          <a:p>
            <a:r>
              <a:rPr lang="en-US" altLang="zh-CN" sz="6000" dirty="0">
                <a:solidFill>
                  <a:schemeClr val="bg1">
                    <a:lumMod val="65000"/>
                  </a:schemeClr>
                </a:solidFill>
              </a:rPr>
              <a:t>2.</a:t>
            </a:r>
            <a:endParaRPr lang="zh-CN" altLang="en-US" sz="6000" dirty="0">
              <a:solidFill>
                <a:schemeClr val="bg1">
                  <a:lumMod val="65000"/>
                </a:schemeClr>
              </a:solidFill>
            </a:endParaRPr>
          </a:p>
        </p:txBody>
      </p:sp>
      <p:pic>
        <p:nvPicPr>
          <p:cNvPr id="15" name="图片 14">
            <a:extLst>
              <a:ext uri="{FF2B5EF4-FFF2-40B4-BE49-F238E27FC236}">
                <a16:creationId xmlns:a16="http://schemas.microsoft.com/office/drawing/2014/main" id="{710A13A4-9C28-4015-8CE6-2FD206E073B8}"/>
              </a:ext>
            </a:extLst>
          </p:cNvPr>
          <p:cNvPicPr>
            <a:picLocks noChangeAspect="1"/>
          </p:cNvPicPr>
          <p:nvPr/>
        </p:nvPicPr>
        <p:blipFill>
          <a:blip r:embed="rId4"/>
          <a:stretch>
            <a:fillRect/>
          </a:stretch>
        </p:blipFill>
        <p:spPr>
          <a:xfrm>
            <a:off x="7629450" y="3544752"/>
            <a:ext cx="2590950" cy="2147975"/>
          </a:xfrm>
          <a:prstGeom prst="rect">
            <a:avLst/>
          </a:prstGeom>
          <a:ln w="38100" cap="sq">
            <a:solidFill>
              <a:schemeClr val="bg1">
                <a:lumMod val="75000"/>
              </a:schemeClr>
            </a:solidFill>
            <a:prstDash val="solid"/>
            <a:miter lim="800000"/>
          </a:ln>
          <a:effectLst>
            <a:outerShdw blurRad="50800" dist="38100" dir="2700000" algn="tl" rotWithShape="0">
              <a:srgbClr val="000000">
                <a:alpha val="43000"/>
              </a:srgbClr>
            </a:outerShdw>
          </a:effectLst>
        </p:spPr>
      </p:pic>
      <p:sp>
        <p:nvSpPr>
          <p:cNvPr id="16" name="文本框 15">
            <a:extLst>
              <a:ext uri="{FF2B5EF4-FFF2-40B4-BE49-F238E27FC236}">
                <a16:creationId xmlns:a16="http://schemas.microsoft.com/office/drawing/2014/main" id="{6F6D21DC-B740-40B9-95DA-B2E27252B5D9}"/>
              </a:ext>
            </a:extLst>
          </p:cNvPr>
          <p:cNvSpPr txBox="1"/>
          <p:nvPr/>
        </p:nvSpPr>
        <p:spPr>
          <a:xfrm>
            <a:off x="7077077" y="2491891"/>
            <a:ext cx="4381497" cy="646331"/>
          </a:xfrm>
          <a:prstGeom prst="rect">
            <a:avLst/>
          </a:prstGeom>
          <a:noFill/>
        </p:spPr>
        <p:txBody>
          <a:bodyPr wrap="square" rtlCol="0">
            <a:spAutoFit/>
          </a:bodyPr>
          <a:lstStyle/>
          <a:p>
            <a:r>
              <a:rPr lang="zh-CN" altLang="en-US" dirty="0">
                <a:solidFill>
                  <a:schemeClr val="tx1">
                    <a:lumMod val="85000"/>
                    <a:lumOff val="15000"/>
                  </a:schemeClr>
                </a:solidFill>
              </a:rPr>
              <a:t>准备上色了，点击</a:t>
            </a:r>
            <a:r>
              <a:rPr lang="en-US" altLang="zh-CN" dirty="0"/>
              <a:t>『Color and Relax』</a:t>
            </a:r>
            <a:r>
              <a:rPr lang="zh-CN" altLang="en-US" dirty="0"/>
              <a:t>，看看会发生什么吧！</a:t>
            </a:r>
            <a:endParaRPr lang="zh-CN" altLang="en-US" dirty="0">
              <a:solidFill>
                <a:schemeClr val="tx1">
                  <a:lumMod val="85000"/>
                  <a:lumOff val="15000"/>
                </a:schemeClr>
              </a:solidFill>
            </a:endParaRPr>
          </a:p>
        </p:txBody>
      </p:sp>
    </p:spTree>
    <p:extLst>
      <p:ext uri="{BB962C8B-B14F-4D97-AF65-F5344CB8AC3E}">
        <p14:creationId xmlns:p14="http://schemas.microsoft.com/office/powerpoint/2010/main" val="3545876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E6517CF7-D293-42FA-ADE3-36EEBF91866D}"/>
              </a:ext>
            </a:extLst>
          </p:cNvPr>
          <p:cNvSpPr/>
          <p:nvPr/>
        </p:nvSpPr>
        <p:spPr>
          <a:xfrm>
            <a:off x="0" y="1466089"/>
            <a:ext cx="12192000" cy="461665"/>
          </a:xfrm>
          <a:prstGeom prst="rect">
            <a:avLst/>
          </a:prstGeom>
        </p:spPr>
        <p:txBody>
          <a:bodyPr wrap="square">
            <a:spAutoFit/>
          </a:bodyPr>
          <a:lstStyle/>
          <a:p>
            <a:pPr algn="ctr"/>
            <a:r>
              <a:rPr lang="en-US" altLang="zh-CN" sz="2400" dirty="0"/>
              <a:t>Tutorial – Gameplay Control </a:t>
            </a:r>
            <a:r>
              <a:rPr lang="en-US" altLang="zh-CN" sz="900" dirty="0"/>
              <a:t>(CN)</a:t>
            </a:r>
            <a:endParaRPr lang="zh-CN" altLang="en-US" sz="900" dirty="0"/>
          </a:p>
        </p:txBody>
      </p:sp>
      <p:pic>
        <p:nvPicPr>
          <p:cNvPr id="3" name="图片 2">
            <a:extLst>
              <a:ext uri="{FF2B5EF4-FFF2-40B4-BE49-F238E27FC236}">
                <a16:creationId xmlns:a16="http://schemas.microsoft.com/office/drawing/2014/main" id="{AA81A800-1C67-43E0-AAE5-9EB5E9AEB8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1035" y="2224717"/>
            <a:ext cx="5309930" cy="24534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矩形 3">
            <a:extLst>
              <a:ext uri="{FF2B5EF4-FFF2-40B4-BE49-F238E27FC236}">
                <a16:creationId xmlns:a16="http://schemas.microsoft.com/office/drawing/2014/main" id="{70E82D41-9EF6-4F12-BA15-9EB8988FF1E7}"/>
              </a:ext>
            </a:extLst>
          </p:cNvPr>
          <p:cNvSpPr/>
          <p:nvPr/>
        </p:nvSpPr>
        <p:spPr>
          <a:xfrm>
            <a:off x="3108325" y="3107378"/>
            <a:ext cx="2714625" cy="1906182"/>
          </a:xfrm>
          <a:prstGeom prst="rect">
            <a:avLst/>
          </a:prstGeom>
          <a:solidFill>
            <a:srgbClr val="66CCFF">
              <a:alpha val="10196"/>
            </a:srgbClr>
          </a:solidFill>
          <a:ln w="28575">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306C752F-E29E-4F6F-A6E2-5F79A69289A9}"/>
              </a:ext>
            </a:extLst>
          </p:cNvPr>
          <p:cNvSpPr txBox="1"/>
          <p:nvPr/>
        </p:nvSpPr>
        <p:spPr>
          <a:xfrm>
            <a:off x="1535031" y="5178843"/>
            <a:ext cx="4221243" cy="646331"/>
          </a:xfrm>
          <a:prstGeom prst="rect">
            <a:avLst/>
          </a:prstGeom>
          <a:noFill/>
        </p:spPr>
        <p:txBody>
          <a:bodyPr wrap="square" rtlCol="0">
            <a:spAutoFit/>
          </a:bodyPr>
          <a:lstStyle/>
          <a:p>
            <a:pPr algn="r"/>
            <a:r>
              <a:rPr lang="zh-CN" altLang="en-US" dirty="0">
                <a:solidFill>
                  <a:schemeClr val="tx1">
                    <a:lumMod val="85000"/>
                    <a:lumOff val="15000"/>
                  </a:schemeClr>
                </a:solidFill>
              </a:rPr>
              <a:t>拖动左侧屏幕虚拟摇杆，或使用控制器 </a:t>
            </a:r>
            <a:r>
              <a:rPr lang="en-US" altLang="zh-CN" dirty="0">
                <a:solidFill>
                  <a:schemeClr val="tx1">
                    <a:lumMod val="85000"/>
                    <a:lumOff val="15000"/>
                  </a:schemeClr>
                </a:solidFill>
              </a:rPr>
              <a:t>[L] </a:t>
            </a:r>
            <a:r>
              <a:rPr lang="zh-CN" altLang="en-US" dirty="0">
                <a:solidFill>
                  <a:schemeClr val="tx1">
                    <a:lumMod val="85000"/>
                    <a:lumOff val="15000"/>
                  </a:schemeClr>
                </a:solidFill>
              </a:rPr>
              <a:t>摇杆驱动电子球前进</a:t>
            </a:r>
          </a:p>
        </p:txBody>
      </p:sp>
      <p:sp>
        <p:nvSpPr>
          <p:cNvPr id="7" name="矩形 6">
            <a:extLst>
              <a:ext uri="{FF2B5EF4-FFF2-40B4-BE49-F238E27FC236}">
                <a16:creationId xmlns:a16="http://schemas.microsoft.com/office/drawing/2014/main" id="{B4F89942-86D3-4758-9D3E-4D85B3071F92}"/>
              </a:ext>
            </a:extLst>
          </p:cNvPr>
          <p:cNvSpPr/>
          <p:nvPr/>
        </p:nvSpPr>
        <p:spPr>
          <a:xfrm>
            <a:off x="6375400" y="3107378"/>
            <a:ext cx="2714625" cy="1906182"/>
          </a:xfrm>
          <a:prstGeom prst="rect">
            <a:avLst/>
          </a:prstGeom>
          <a:solidFill>
            <a:srgbClr val="FF0066">
              <a:alpha val="9804"/>
            </a:srgbClr>
          </a:solidFill>
          <a:ln w="28575">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69648624-8A6F-4644-A155-EDEBCBC55FBB}"/>
              </a:ext>
            </a:extLst>
          </p:cNvPr>
          <p:cNvSpPr txBox="1"/>
          <p:nvPr/>
        </p:nvSpPr>
        <p:spPr>
          <a:xfrm>
            <a:off x="6432550" y="5170683"/>
            <a:ext cx="4326575" cy="646331"/>
          </a:xfrm>
          <a:prstGeom prst="rect">
            <a:avLst/>
          </a:prstGeom>
          <a:noFill/>
        </p:spPr>
        <p:txBody>
          <a:bodyPr wrap="square" rtlCol="0">
            <a:spAutoFit/>
          </a:bodyPr>
          <a:lstStyle/>
          <a:p>
            <a:r>
              <a:rPr lang="zh-CN" altLang="en-US" dirty="0">
                <a:solidFill>
                  <a:schemeClr val="tx1">
                    <a:lumMod val="85000"/>
                    <a:lumOff val="15000"/>
                  </a:schemeClr>
                </a:solidFill>
              </a:rPr>
              <a:t>按住右侧屏幕，或使用控制器 </a:t>
            </a:r>
            <a:r>
              <a:rPr lang="en-US" altLang="zh-CN" dirty="0">
                <a:solidFill>
                  <a:schemeClr val="tx1">
                    <a:lumMod val="85000"/>
                    <a:lumOff val="15000"/>
                  </a:schemeClr>
                </a:solidFill>
              </a:rPr>
              <a:t>[RS] / [R1] </a:t>
            </a:r>
            <a:r>
              <a:rPr lang="zh-CN" altLang="en-US" dirty="0">
                <a:solidFill>
                  <a:schemeClr val="tx1">
                    <a:lumMod val="85000"/>
                    <a:lumOff val="15000"/>
                  </a:schemeClr>
                </a:solidFill>
              </a:rPr>
              <a:t>触发“电磁吸引”；松开触发“电磁弹射”</a:t>
            </a:r>
          </a:p>
        </p:txBody>
      </p:sp>
      <p:sp>
        <p:nvSpPr>
          <p:cNvPr id="10" name="文本框 9">
            <a:extLst>
              <a:ext uri="{FF2B5EF4-FFF2-40B4-BE49-F238E27FC236}">
                <a16:creationId xmlns:a16="http://schemas.microsoft.com/office/drawing/2014/main" id="{477A59B9-0BCF-4558-BCA5-3D4808910399}"/>
              </a:ext>
            </a:extLst>
          </p:cNvPr>
          <p:cNvSpPr txBox="1"/>
          <p:nvPr/>
        </p:nvSpPr>
        <p:spPr>
          <a:xfrm>
            <a:off x="2517775" y="5964068"/>
            <a:ext cx="7162799" cy="369332"/>
          </a:xfrm>
          <a:prstGeom prst="rect">
            <a:avLst/>
          </a:prstGeom>
          <a:noFill/>
        </p:spPr>
        <p:txBody>
          <a:bodyPr wrap="square" rtlCol="0">
            <a:spAutoFit/>
          </a:bodyPr>
          <a:lstStyle/>
          <a:p>
            <a:pPr algn="ctr"/>
            <a:r>
              <a:rPr lang="zh-CN" altLang="en-US" dirty="0">
                <a:solidFill>
                  <a:schemeClr val="tx1">
                    <a:lumMod val="85000"/>
                    <a:lumOff val="15000"/>
                  </a:schemeClr>
                </a:solidFill>
              </a:rPr>
              <a:t>*支持 </a:t>
            </a:r>
            <a:r>
              <a:rPr lang="en-US" altLang="zh-CN" dirty="0">
                <a:solidFill>
                  <a:schemeClr val="tx1">
                    <a:lumMod val="85000"/>
                    <a:lumOff val="15000"/>
                  </a:schemeClr>
                </a:solidFill>
              </a:rPr>
              <a:t>Xbox One </a:t>
            </a:r>
            <a:r>
              <a:rPr lang="zh-CN" altLang="en-US" dirty="0">
                <a:solidFill>
                  <a:schemeClr val="tx1">
                    <a:lumMod val="85000"/>
                    <a:lumOff val="15000"/>
                  </a:schemeClr>
                </a:solidFill>
              </a:rPr>
              <a:t>无线控制器和 </a:t>
            </a:r>
            <a:r>
              <a:rPr lang="en-US" altLang="zh-CN" dirty="0">
                <a:solidFill>
                  <a:schemeClr val="tx1">
                    <a:lumMod val="85000"/>
                    <a:lumOff val="15000"/>
                  </a:schemeClr>
                </a:solidFill>
              </a:rPr>
              <a:t>DUALSHOCK 4 </a:t>
            </a:r>
            <a:r>
              <a:rPr lang="zh-CN" altLang="en-US" dirty="0">
                <a:solidFill>
                  <a:schemeClr val="tx1">
                    <a:lumMod val="85000"/>
                    <a:lumOff val="15000"/>
                  </a:schemeClr>
                </a:solidFill>
              </a:rPr>
              <a:t>无线控制器</a:t>
            </a:r>
          </a:p>
        </p:txBody>
      </p:sp>
      <p:cxnSp>
        <p:nvCxnSpPr>
          <p:cNvPr id="11" name="直接连接符 10">
            <a:extLst>
              <a:ext uri="{FF2B5EF4-FFF2-40B4-BE49-F238E27FC236}">
                <a16:creationId xmlns:a16="http://schemas.microsoft.com/office/drawing/2014/main" id="{5CF46B15-40F9-4FE5-A5BA-ED21A6140EB5}"/>
              </a:ext>
            </a:extLst>
          </p:cNvPr>
          <p:cNvCxnSpPr/>
          <p:nvPr/>
        </p:nvCxnSpPr>
        <p:spPr>
          <a:xfrm>
            <a:off x="6080334" y="5178843"/>
            <a:ext cx="0" cy="646331"/>
          </a:xfrm>
          <a:prstGeom prst="line">
            <a:avLst/>
          </a:prstGeom>
          <a:ln w="12700">
            <a:solidFill>
              <a:schemeClr val="bg1">
                <a:lumMod val="8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82211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E6517CF7-D293-42FA-ADE3-36EEBF91866D}"/>
              </a:ext>
            </a:extLst>
          </p:cNvPr>
          <p:cNvSpPr/>
          <p:nvPr/>
        </p:nvSpPr>
        <p:spPr>
          <a:xfrm>
            <a:off x="0" y="1466089"/>
            <a:ext cx="12192000" cy="461665"/>
          </a:xfrm>
          <a:prstGeom prst="rect">
            <a:avLst/>
          </a:prstGeom>
        </p:spPr>
        <p:txBody>
          <a:bodyPr wrap="square">
            <a:spAutoFit/>
          </a:bodyPr>
          <a:lstStyle/>
          <a:p>
            <a:pPr algn="ctr"/>
            <a:r>
              <a:rPr lang="en-US" altLang="zh-CN" sz="2400" dirty="0"/>
              <a:t>Tutorial – Unlock the City! </a:t>
            </a:r>
            <a:r>
              <a:rPr lang="en-US" altLang="zh-CN" sz="900" dirty="0"/>
              <a:t>(CN)</a:t>
            </a:r>
            <a:endParaRPr lang="zh-CN" altLang="en-US" sz="900" dirty="0"/>
          </a:p>
        </p:txBody>
      </p:sp>
      <p:sp>
        <p:nvSpPr>
          <p:cNvPr id="2" name="文本框 1">
            <a:extLst>
              <a:ext uri="{FF2B5EF4-FFF2-40B4-BE49-F238E27FC236}">
                <a16:creationId xmlns:a16="http://schemas.microsoft.com/office/drawing/2014/main" id="{6D210ACE-D878-46DC-963A-659990E90DDA}"/>
              </a:ext>
            </a:extLst>
          </p:cNvPr>
          <p:cNvSpPr txBox="1"/>
          <p:nvPr/>
        </p:nvSpPr>
        <p:spPr>
          <a:xfrm>
            <a:off x="496912" y="2157794"/>
            <a:ext cx="4458536" cy="584775"/>
          </a:xfrm>
          <a:prstGeom prst="rect">
            <a:avLst/>
          </a:prstGeom>
          <a:noFill/>
        </p:spPr>
        <p:txBody>
          <a:bodyPr wrap="square" rtlCol="0">
            <a:spAutoFit/>
          </a:bodyPr>
          <a:lstStyle/>
          <a:p>
            <a:r>
              <a:rPr lang="zh-CN" altLang="en-US" sz="1600" dirty="0"/>
              <a:t>啊！主角的意识被拉入了手机背后的环形世界。</a:t>
            </a:r>
            <a:endParaRPr lang="en-US" altLang="zh-CN" sz="1600" dirty="0"/>
          </a:p>
          <a:p>
            <a:r>
              <a:rPr lang="zh-CN" altLang="en-US" sz="1600" dirty="0"/>
              <a:t>逐个解锁城市，恢复世界生机！</a:t>
            </a:r>
          </a:p>
        </p:txBody>
      </p:sp>
      <p:pic>
        <p:nvPicPr>
          <p:cNvPr id="3" name="图片 2">
            <a:extLst>
              <a:ext uri="{FF2B5EF4-FFF2-40B4-BE49-F238E27FC236}">
                <a16:creationId xmlns:a16="http://schemas.microsoft.com/office/drawing/2014/main" id="{56C749A6-BCA1-42A0-B194-F93002593E36}"/>
              </a:ext>
            </a:extLst>
          </p:cNvPr>
          <p:cNvPicPr>
            <a:picLocks noChangeAspect="1"/>
          </p:cNvPicPr>
          <p:nvPr/>
        </p:nvPicPr>
        <p:blipFill>
          <a:blip r:embed="rId2"/>
          <a:stretch>
            <a:fillRect/>
          </a:stretch>
        </p:blipFill>
        <p:spPr>
          <a:xfrm>
            <a:off x="614829" y="2851249"/>
            <a:ext cx="2359298" cy="1187983"/>
          </a:xfrm>
          <a:prstGeom prst="rect">
            <a:avLst/>
          </a:prstGeom>
          <a:ln w="38100" cap="sq">
            <a:solidFill>
              <a:schemeClr val="bg1">
                <a:lumMod val="85000"/>
              </a:schemeClr>
            </a:solidFill>
            <a:prstDash val="solid"/>
            <a:miter lim="800000"/>
          </a:ln>
          <a:effectLst>
            <a:outerShdw blurRad="50800" dist="38100" dir="2700000" algn="tl" rotWithShape="0">
              <a:srgbClr val="000000">
                <a:alpha val="43000"/>
              </a:srgbClr>
            </a:outerShdw>
          </a:effectLst>
        </p:spPr>
      </p:pic>
      <p:cxnSp>
        <p:nvCxnSpPr>
          <p:cNvPr id="5" name="直接连接符 4">
            <a:extLst>
              <a:ext uri="{FF2B5EF4-FFF2-40B4-BE49-F238E27FC236}">
                <a16:creationId xmlns:a16="http://schemas.microsoft.com/office/drawing/2014/main" id="{8BA75507-0FB0-4FD9-B54D-6D5E76D0BFC3}"/>
              </a:ext>
            </a:extLst>
          </p:cNvPr>
          <p:cNvCxnSpPr>
            <a:cxnSpLocks/>
          </p:cNvCxnSpPr>
          <p:nvPr/>
        </p:nvCxnSpPr>
        <p:spPr>
          <a:xfrm>
            <a:off x="5028774" y="2157794"/>
            <a:ext cx="0" cy="4438512"/>
          </a:xfrm>
          <a:prstGeom prst="line">
            <a:avLst/>
          </a:prstGeom>
          <a:ln w="12700">
            <a:solidFill>
              <a:schemeClr val="bg1">
                <a:lumMod val="85000"/>
              </a:schemeClr>
            </a:solidFill>
          </a:ln>
        </p:spPr>
        <p:style>
          <a:lnRef idx="1">
            <a:schemeClr val="dk1"/>
          </a:lnRef>
          <a:fillRef idx="0">
            <a:schemeClr val="dk1"/>
          </a:fillRef>
          <a:effectRef idx="0">
            <a:schemeClr val="dk1"/>
          </a:effectRef>
          <a:fontRef idx="minor">
            <a:schemeClr val="tx1"/>
          </a:fontRef>
        </p:style>
      </p:cxnSp>
      <p:pic>
        <p:nvPicPr>
          <p:cNvPr id="6" name="图片 5">
            <a:extLst>
              <a:ext uri="{FF2B5EF4-FFF2-40B4-BE49-F238E27FC236}">
                <a16:creationId xmlns:a16="http://schemas.microsoft.com/office/drawing/2014/main" id="{58F19FE0-DB42-42EE-80A3-69EA16CD008F}"/>
              </a:ext>
            </a:extLst>
          </p:cNvPr>
          <p:cNvPicPr>
            <a:picLocks noChangeAspect="1"/>
          </p:cNvPicPr>
          <p:nvPr/>
        </p:nvPicPr>
        <p:blipFill>
          <a:blip r:embed="rId3"/>
          <a:stretch>
            <a:fillRect/>
          </a:stretch>
        </p:blipFill>
        <p:spPr>
          <a:xfrm>
            <a:off x="546456" y="4744010"/>
            <a:ext cx="3250449" cy="1501882"/>
          </a:xfrm>
          <a:prstGeom prst="rect">
            <a:avLst/>
          </a:prstGeom>
          <a:ln w="38100" cap="sq">
            <a:solidFill>
              <a:schemeClr val="bg1">
                <a:lumMod val="95000"/>
              </a:schemeClr>
            </a:solidFill>
            <a:prstDash val="solid"/>
            <a:miter lim="800000"/>
          </a:ln>
          <a:effectLst>
            <a:outerShdw blurRad="50800" dist="38100" dir="2700000" algn="tl" rotWithShape="0">
              <a:srgbClr val="000000">
                <a:alpha val="43000"/>
              </a:srgbClr>
            </a:outerShdw>
          </a:effectLst>
        </p:spPr>
      </p:pic>
      <p:sp>
        <p:nvSpPr>
          <p:cNvPr id="10" name="文本框 9">
            <a:extLst>
              <a:ext uri="{FF2B5EF4-FFF2-40B4-BE49-F238E27FC236}">
                <a16:creationId xmlns:a16="http://schemas.microsoft.com/office/drawing/2014/main" id="{379DCF07-B944-4DE3-857E-2540E74E73D8}"/>
              </a:ext>
            </a:extLst>
          </p:cNvPr>
          <p:cNvSpPr txBox="1"/>
          <p:nvPr/>
        </p:nvSpPr>
        <p:spPr>
          <a:xfrm>
            <a:off x="817264" y="4422335"/>
            <a:ext cx="2708800" cy="338554"/>
          </a:xfrm>
          <a:prstGeom prst="rect">
            <a:avLst/>
          </a:prstGeom>
          <a:noFill/>
        </p:spPr>
        <p:txBody>
          <a:bodyPr wrap="square" rtlCol="0">
            <a:spAutoFit/>
          </a:bodyPr>
          <a:lstStyle/>
          <a:p>
            <a:r>
              <a:rPr lang="zh-CN" altLang="en-US" sz="1600" dirty="0"/>
              <a:t>进度条代表了城市解锁进度</a:t>
            </a:r>
          </a:p>
        </p:txBody>
      </p:sp>
      <p:pic>
        <p:nvPicPr>
          <p:cNvPr id="11" name="图片 10">
            <a:extLst>
              <a:ext uri="{FF2B5EF4-FFF2-40B4-BE49-F238E27FC236}">
                <a16:creationId xmlns:a16="http://schemas.microsoft.com/office/drawing/2014/main" id="{60FE9525-1113-4FB6-ABEA-2F1EDFA84780}"/>
              </a:ext>
            </a:extLst>
          </p:cNvPr>
          <p:cNvPicPr>
            <a:picLocks noChangeAspect="1"/>
          </p:cNvPicPr>
          <p:nvPr/>
        </p:nvPicPr>
        <p:blipFill>
          <a:blip r:embed="rId4"/>
          <a:stretch>
            <a:fillRect/>
          </a:stretch>
        </p:blipFill>
        <p:spPr>
          <a:xfrm>
            <a:off x="3279700" y="2820717"/>
            <a:ext cx="1368722" cy="1230613"/>
          </a:xfrm>
          <a:prstGeom prst="rect">
            <a:avLst/>
          </a:prstGeom>
          <a:ln w="38100" cap="sq">
            <a:solidFill>
              <a:schemeClr val="bg1">
                <a:lumMod val="95000"/>
              </a:schemeClr>
            </a:solidFill>
            <a:prstDash val="solid"/>
            <a:miter lim="800000"/>
          </a:ln>
          <a:effectLst>
            <a:outerShdw blurRad="50800" dist="38100" dir="2700000" algn="tl" rotWithShape="0">
              <a:srgbClr val="000000">
                <a:alpha val="43000"/>
              </a:srgbClr>
            </a:outerShdw>
          </a:effectLst>
        </p:spPr>
      </p:pic>
      <p:sp>
        <p:nvSpPr>
          <p:cNvPr id="12" name="箭头: 右 11">
            <a:extLst>
              <a:ext uri="{FF2B5EF4-FFF2-40B4-BE49-F238E27FC236}">
                <a16:creationId xmlns:a16="http://schemas.microsoft.com/office/drawing/2014/main" id="{E1321CE8-A8A4-495D-8F15-CD0FDA33DD9F}"/>
              </a:ext>
            </a:extLst>
          </p:cNvPr>
          <p:cNvSpPr/>
          <p:nvPr/>
        </p:nvSpPr>
        <p:spPr>
          <a:xfrm>
            <a:off x="2944431" y="3275963"/>
            <a:ext cx="439745" cy="338554"/>
          </a:xfrm>
          <a:prstGeom prst="rightArrow">
            <a:avLst>
              <a:gd name="adj1" fmla="val 50000"/>
              <a:gd name="adj2" fmla="val 57815"/>
            </a:avLst>
          </a:prstGeom>
          <a:solidFill>
            <a:schemeClr val="tx2">
              <a:lumMod val="60000"/>
              <a:lumOff val="40000"/>
            </a:schemeClr>
          </a:solidFill>
          <a:ln w="7620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E0CCED5E-37B4-4E81-93AC-FD8A32BF2110}"/>
              </a:ext>
            </a:extLst>
          </p:cNvPr>
          <p:cNvSpPr txBox="1"/>
          <p:nvPr/>
        </p:nvSpPr>
        <p:spPr>
          <a:xfrm>
            <a:off x="851945" y="6332051"/>
            <a:ext cx="3439183" cy="338554"/>
          </a:xfrm>
          <a:prstGeom prst="rect">
            <a:avLst/>
          </a:prstGeom>
          <a:noFill/>
        </p:spPr>
        <p:txBody>
          <a:bodyPr wrap="square" rtlCol="0">
            <a:spAutoFit/>
          </a:bodyPr>
          <a:lstStyle/>
          <a:p>
            <a:r>
              <a:rPr lang="zh-CN" altLang="en-US" sz="1600" dirty="0"/>
              <a:t>驱动电子球激活</a:t>
            </a:r>
            <a:r>
              <a:rPr lang="zh-CN" altLang="en-US" sz="1600" dirty="0">
                <a:solidFill>
                  <a:schemeClr val="accent1"/>
                </a:solidFill>
              </a:rPr>
              <a:t>能量柱</a:t>
            </a:r>
            <a:r>
              <a:rPr lang="zh-CN" altLang="en-US" sz="1600" dirty="0"/>
              <a:t>，点亮城市吧！</a:t>
            </a:r>
          </a:p>
        </p:txBody>
      </p:sp>
      <p:cxnSp>
        <p:nvCxnSpPr>
          <p:cNvPr id="14" name="直接连接符 13">
            <a:extLst>
              <a:ext uri="{FF2B5EF4-FFF2-40B4-BE49-F238E27FC236}">
                <a16:creationId xmlns:a16="http://schemas.microsoft.com/office/drawing/2014/main" id="{586A80F7-FA42-4501-879E-9FBB63145EDE}"/>
              </a:ext>
            </a:extLst>
          </p:cNvPr>
          <p:cNvCxnSpPr>
            <a:cxnSpLocks/>
          </p:cNvCxnSpPr>
          <p:nvPr/>
        </p:nvCxnSpPr>
        <p:spPr>
          <a:xfrm flipH="1">
            <a:off x="289134" y="4319295"/>
            <a:ext cx="4564806" cy="0"/>
          </a:xfrm>
          <a:prstGeom prst="line">
            <a:avLst/>
          </a:prstGeom>
          <a:ln w="12700">
            <a:solidFill>
              <a:schemeClr val="bg1">
                <a:lumMod val="85000"/>
              </a:schemeClr>
            </a:solidFill>
          </a:ln>
        </p:spPr>
        <p:style>
          <a:lnRef idx="1">
            <a:schemeClr val="dk1"/>
          </a:lnRef>
          <a:fillRef idx="0">
            <a:schemeClr val="dk1"/>
          </a:fillRef>
          <a:effectRef idx="0">
            <a:schemeClr val="dk1"/>
          </a:effectRef>
          <a:fontRef idx="minor">
            <a:schemeClr val="tx1"/>
          </a:fontRef>
        </p:style>
      </p:cxnSp>
      <p:pic>
        <p:nvPicPr>
          <p:cNvPr id="18" name="图片 17">
            <a:extLst>
              <a:ext uri="{FF2B5EF4-FFF2-40B4-BE49-F238E27FC236}">
                <a16:creationId xmlns:a16="http://schemas.microsoft.com/office/drawing/2014/main" id="{88AC80D0-592E-48F3-B06E-5C17793F6EC3}"/>
              </a:ext>
            </a:extLst>
          </p:cNvPr>
          <p:cNvPicPr>
            <a:picLocks noChangeAspect="1"/>
          </p:cNvPicPr>
          <p:nvPr/>
        </p:nvPicPr>
        <p:blipFill>
          <a:blip r:embed="rId5"/>
          <a:stretch>
            <a:fillRect/>
          </a:stretch>
        </p:blipFill>
        <p:spPr>
          <a:xfrm>
            <a:off x="7285050" y="2197566"/>
            <a:ext cx="2519193" cy="1416951"/>
          </a:xfrm>
          <a:prstGeom prst="rect">
            <a:avLst/>
          </a:prstGeom>
          <a:ln w="38100" cap="sq">
            <a:solidFill>
              <a:schemeClr val="bg1">
                <a:lumMod val="95000"/>
              </a:schemeClr>
            </a:solidFill>
            <a:prstDash val="solid"/>
            <a:miter lim="800000"/>
          </a:ln>
          <a:effectLst>
            <a:outerShdw blurRad="50800" dist="38100" dir="2700000" algn="tl" rotWithShape="0">
              <a:srgbClr val="000000">
                <a:alpha val="43000"/>
              </a:srgbClr>
            </a:outerShdw>
          </a:effectLst>
        </p:spPr>
      </p:pic>
      <p:pic>
        <p:nvPicPr>
          <p:cNvPr id="19" name="图片 18">
            <a:extLst>
              <a:ext uri="{FF2B5EF4-FFF2-40B4-BE49-F238E27FC236}">
                <a16:creationId xmlns:a16="http://schemas.microsoft.com/office/drawing/2014/main" id="{6663614C-E9AB-4024-A4B7-0862F3C7A71E}"/>
              </a:ext>
            </a:extLst>
          </p:cNvPr>
          <p:cNvPicPr>
            <a:picLocks noChangeAspect="1"/>
          </p:cNvPicPr>
          <p:nvPr/>
        </p:nvPicPr>
        <p:blipFill>
          <a:blip r:embed="rId6"/>
          <a:stretch>
            <a:fillRect/>
          </a:stretch>
        </p:blipFill>
        <p:spPr>
          <a:xfrm>
            <a:off x="6438374" y="2950333"/>
            <a:ext cx="1190625" cy="1104900"/>
          </a:xfrm>
          <a:prstGeom prst="ellipse">
            <a:avLst/>
          </a:prstGeom>
          <a:ln w="25400" cap="rnd">
            <a:solidFill>
              <a:schemeClr val="bg1">
                <a:lumMod val="85000"/>
              </a:schemeClr>
            </a:solidFill>
          </a:ln>
          <a:effectLst/>
          <a:scene3d>
            <a:camera prst="orthographicFront"/>
            <a:lightRig rig="contrasting" dir="t">
              <a:rot lat="0" lon="0" rev="3000000"/>
            </a:lightRig>
          </a:scene3d>
          <a:sp3d contourW="7620">
            <a:bevelT w="95250" h="31750"/>
            <a:contourClr>
              <a:srgbClr val="333333"/>
            </a:contourClr>
          </a:sp3d>
        </p:spPr>
      </p:pic>
      <p:sp>
        <p:nvSpPr>
          <p:cNvPr id="20" name="箭头: 右 19">
            <a:extLst>
              <a:ext uri="{FF2B5EF4-FFF2-40B4-BE49-F238E27FC236}">
                <a16:creationId xmlns:a16="http://schemas.microsoft.com/office/drawing/2014/main" id="{C99D1EA0-E0D6-423A-A18F-210B3223D80C}"/>
              </a:ext>
            </a:extLst>
          </p:cNvPr>
          <p:cNvSpPr/>
          <p:nvPr/>
        </p:nvSpPr>
        <p:spPr>
          <a:xfrm rot="18775362">
            <a:off x="7326532" y="2989940"/>
            <a:ext cx="354275" cy="200135"/>
          </a:xfrm>
          <a:prstGeom prst="rightArrow">
            <a:avLst>
              <a:gd name="adj1" fmla="val 50000"/>
              <a:gd name="adj2" fmla="val 57815"/>
            </a:avLst>
          </a:prstGeom>
          <a:solidFill>
            <a:schemeClr val="bg1">
              <a:lumMod val="85000"/>
            </a:schemeClr>
          </a:solidFill>
          <a:ln w="7620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C1E29095-8525-406E-9837-CC50223AE48E}"/>
              </a:ext>
            </a:extLst>
          </p:cNvPr>
          <p:cNvSpPr txBox="1"/>
          <p:nvPr/>
        </p:nvSpPr>
        <p:spPr>
          <a:xfrm>
            <a:off x="5281264" y="2157794"/>
            <a:ext cx="1633737" cy="830997"/>
          </a:xfrm>
          <a:prstGeom prst="rect">
            <a:avLst/>
          </a:prstGeom>
          <a:noFill/>
        </p:spPr>
        <p:txBody>
          <a:bodyPr wrap="square" rtlCol="0">
            <a:spAutoFit/>
          </a:bodyPr>
          <a:lstStyle/>
          <a:p>
            <a:r>
              <a:rPr lang="zh-CN" altLang="en-US" sz="1600" dirty="0">
                <a:solidFill>
                  <a:schemeClr val="accent1"/>
                </a:solidFill>
              </a:rPr>
              <a:t>能量柱</a:t>
            </a:r>
            <a:r>
              <a:rPr lang="zh-CN" altLang="en-US" sz="1600" dirty="0"/>
              <a:t>：长明，靠近点亮，并可</a:t>
            </a:r>
            <a:r>
              <a:rPr lang="zh-CN" altLang="en-US" sz="1600" dirty="0">
                <a:solidFill>
                  <a:schemeClr val="accent2">
                    <a:lumMod val="75000"/>
                  </a:schemeClr>
                </a:solidFill>
              </a:rPr>
              <a:t>触发电磁吸引</a:t>
            </a:r>
          </a:p>
        </p:txBody>
      </p:sp>
      <p:pic>
        <p:nvPicPr>
          <p:cNvPr id="22" name="图片 21">
            <a:extLst>
              <a:ext uri="{FF2B5EF4-FFF2-40B4-BE49-F238E27FC236}">
                <a16:creationId xmlns:a16="http://schemas.microsoft.com/office/drawing/2014/main" id="{4F37A371-1F5C-451C-B871-4A44D51CDFEF}"/>
              </a:ext>
            </a:extLst>
          </p:cNvPr>
          <p:cNvPicPr>
            <a:picLocks noChangeAspect="1"/>
          </p:cNvPicPr>
          <p:nvPr/>
        </p:nvPicPr>
        <p:blipFill>
          <a:blip r:embed="rId7"/>
          <a:stretch>
            <a:fillRect/>
          </a:stretch>
        </p:blipFill>
        <p:spPr>
          <a:xfrm>
            <a:off x="9574594" y="2301209"/>
            <a:ext cx="1076325" cy="904875"/>
          </a:xfrm>
          <a:prstGeom prst="ellipse">
            <a:avLst/>
          </a:prstGeom>
          <a:ln w="25400" cap="rnd">
            <a:solidFill>
              <a:schemeClr val="bg1">
                <a:lumMod val="95000"/>
              </a:schemeClr>
            </a:solidFill>
          </a:ln>
          <a:effectLst/>
          <a:scene3d>
            <a:camera prst="orthographicFront"/>
            <a:lightRig rig="contrasting" dir="t">
              <a:rot lat="0" lon="0" rev="3000000"/>
            </a:lightRig>
          </a:scene3d>
          <a:sp3d contourW="7620">
            <a:bevelT w="95250" h="31750"/>
            <a:contourClr>
              <a:srgbClr val="333333"/>
            </a:contourClr>
          </a:sp3d>
        </p:spPr>
      </p:pic>
      <p:sp>
        <p:nvSpPr>
          <p:cNvPr id="23" name="箭头: 右 22">
            <a:extLst>
              <a:ext uri="{FF2B5EF4-FFF2-40B4-BE49-F238E27FC236}">
                <a16:creationId xmlns:a16="http://schemas.microsoft.com/office/drawing/2014/main" id="{D21EFEEA-59A3-4E5D-880F-7FDEFC8D20B6}"/>
              </a:ext>
            </a:extLst>
          </p:cNvPr>
          <p:cNvSpPr/>
          <p:nvPr/>
        </p:nvSpPr>
        <p:spPr>
          <a:xfrm rot="11093815">
            <a:off x="9340307" y="2571594"/>
            <a:ext cx="354275" cy="200135"/>
          </a:xfrm>
          <a:prstGeom prst="rightArrow">
            <a:avLst>
              <a:gd name="adj1" fmla="val 50000"/>
              <a:gd name="adj2" fmla="val 57815"/>
            </a:avLst>
          </a:prstGeom>
          <a:solidFill>
            <a:schemeClr val="bg1">
              <a:lumMod val="85000"/>
            </a:schemeClr>
          </a:solidFill>
          <a:ln w="7620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15A9578D-4773-42C7-A335-39776027CD69}"/>
              </a:ext>
            </a:extLst>
          </p:cNvPr>
          <p:cNvSpPr txBox="1"/>
          <p:nvPr/>
        </p:nvSpPr>
        <p:spPr>
          <a:xfrm>
            <a:off x="9927996" y="3329111"/>
            <a:ext cx="1837272" cy="584775"/>
          </a:xfrm>
          <a:prstGeom prst="rect">
            <a:avLst/>
          </a:prstGeom>
          <a:noFill/>
        </p:spPr>
        <p:txBody>
          <a:bodyPr wrap="square" rtlCol="0">
            <a:spAutoFit/>
          </a:bodyPr>
          <a:lstStyle/>
          <a:p>
            <a:r>
              <a:rPr lang="zh-CN" altLang="en-US" sz="1600" dirty="0">
                <a:solidFill>
                  <a:schemeClr val="accent1"/>
                </a:solidFill>
              </a:rPr>
              <a:t>能量基座</a:t>
            </a:r>
            <a:r>
              <a:rPr lang="zh-CN" altLang="en-US" sz="1600" dirty="0"/>
              <a:t>：靠近可以</a:t>
            </a:r>
            <a:r>
              <a:rPr lang="zh-CN" altLang="en-US" sz="1600" dirty="0">
                <a:solidFill>
                  <a:schemeClr val="accent2">
                    <a:lumMod val="75000"/>
                  </a:schemeClr>
                </a:solidFill>
              </a:rPr>
              <a:t>点亮周边区域</a:t>
            </a:r>
          </a:p>
        </p:txBody>
      </p:sp>
      <p:cxnSp>
        <p:nvCxnSpPr>
          <p:cNvPr id="25" name="直接连接符 24">
            <a:extLst>
              <a:ext uri="{FF2B5EF4-FFF2-40B4-BE49-F238E27FC236}">
                <a16:creationId xmlns:a16="http://schemas.microsoft.com/office/drawing/2014/main" id="{755619DA-BF59-478B-B0BC-C73D30027837}"/>
              </a:ext>
            </a:extLst>
          </p:cNvPr>
          <p:cNvCxnSpPr>
            <a:cxnSpLocks/>
          </p:cNvCxnSpPr>
          <p:nvPr/>
        </p:nvCxnSpPr>
        <p:spPr>
          <a:xfrm flipH="1">
            <a:off x="5216577" y="4212615"/>
            <a:ext cx="6495363" cy="0"/>
          </a:xfrm>
          <a:prstGeom prst="line">
            <a:avLst/>
          </a:prstGeom>
          <a:ln w="12700">
            <a:solidFill>
              <a:schemeClr val="bg1">
                <a:lumMod val="85000"/>
              </a:schemeClr>
            </a:solidFill>
          </a:ln>
        </p:spPr>
        <p:style>
          <a:lnRef idx="1">
            <a:schemeClr val="dk1"/>
          </a:lnRef>
          <a:fillRef idx="0">
            <a:schemeClr val="dk1"/>
          </a:fillRef>
          <a:effectRef idx="0">
            <a:schemeClr val="dk1"/>
          </a:effectRef>
          <a:fontRef idx="minor">
            <a:schemeClr val="tx1"/>
          </a:fontRef>
        </p:style>
      </p:cxnSp>
      <p:pic>
        <p:nvPicPr>
          <p:cNvPr id="27" name="图片 26">
            <a:extLst>
              <a:ext uri="{FF2B5EF4-FFF2-40B4-BE49-F238E27FC236}">
                <a16:creationId xmlns:a16="http://schemas.microsoft.com/office/drawing/2014/main" id="{30455689-2D5C-412E-A623-67A24BCBC5A6}"/>
              </a:ext>
            </a:extLst>
          </p:cNvPr>
          <p:cNvPicPr>
            <a:picLocks noChangeAspect="1"/>
          </p:cNvPicPr>
          <p:nvPr/>
        </p:nvPicPr>
        <p:blipFill>
          <a:blip r:embed="rId8"/>
          <a:stretch>
            <a:fillRect/>
          </a:stretch>
        </p:blipFill>
        <p:spPr>
          <a:xfrm>
            <a:off x="3164303" y="4876346"/>
            <a:ext cx="1651697" cy="1237209"/>
          </a:xfrm>
          <a:prstGeom prst="rect">
            <a:avLst/>
          </a:prstGeom>
          <a:ln w="38100" cap="sq">
            <a:solidFill>
              <a:schemeClr val="bg1">
                <a:lumMod val="95000"/>
              </a:schemeClr>
            </a:solidFill>
            <a:prstDash val="solid"/>
            <a:miter lim="800000"/>
          </a:ln>
          <a:effectLst>
            <a:outerShdw blurRad="50800" dist="38100" dir="2700000" algn="tl" rotWithShape="0">
              <a:srgbClr val="000000">
                <a:alpha val="43000"/>
              </a:srgbClr>
            </a:outerShdw>
          </a:effectLst>
        </p:spPr>
      </p:pic>
      <p:sp>
        <p:nvSpPr>
          <p:cNvPr id="28" name="文本框 27">
            <a:extLst>
              <a:ext uri="{FF2B5EF4-FFF2-40B4-BE49-F238E27FC236}">
                <a16:creationId xmlns:a16="http://schemas.microsoft.com/office/drawing/2014/main" id="{CE31A7EC-A32A-4DA2-A68E-903CB193DA65}"/>
              </a:ext>
            </a:extLst>
          </p:cNvPr>
          <p:cNvSpPr txBox="1"/>
          <p:nvPr/>
        </p:nvSpPr>
        <p:spPr>
          <a:xfrm>
            <a:off x="5131456" y="4392746"/>
            <a:ext cx="6633811" cy="338554"/>
          </a:xfrm>
          <a:prstGeom prst="rect">
            <a:avLst/>
          </a:prstGeom>
          <a:noFill/>
        </p:spPr>
        <p:txBody>
          <a:bodyPr wrap="square" rtlCol="0">
            <a:spAutoFit/>
          </a:bodyPr>
          <a:lstStyle/>
          <a:p>
            <a:r>
              <a:rPr lang="zh-CN" altLang="en-US" sz="1600" dirty="0"/>
              <a:t>靠近</a:t>
            </a:r>
            <a:r>
              <a:rPr lang="zh-CN" altLang="en-US" sz="1600" dirty="0">
                <a:solidFill>
                  <a:schemeClr val="accent1"/>
                </a:solidFill>
              </a:rPr>
              <a:t>能量柱</a:t>
            </a:r>
            <a:r>
              <a:rPr lang="zh-CN" altLang="en-US" sz="1600" dirty="0"/>
              <a:t>后</a:t>
            </a:r>
            <a:r>
              <a:rPr lang="zh-CN" altLang="en-US" sz="1600" dirty="0">
                <a:solidFill>
                  <a:schemeClr val="accent2">
                    <a:lumMod val="75000"/>
                  </a:schemeClr>
                </a:solidFill>
              </a:rPr>
              <a:t>按住</a:t>
            </a:r>
            <a:r>
              <a:rPr lang="zh-CN" altLang="en-US" sz="1600" dirty="0"/>
              <a:t>屏幕右侧，电子球将会因为电磁场吸引到</a:t>
            </a:r>
            <a:r>
              <a:rPr lang="zh-CN" altLang="en-US" sz="1600" dirty="0">
                <a:solidFill>
                  <a:schemeClr val="accent1"/>
                </a:solidFill>
              </a:rPr>
              <a:t>能量柱</a:t>
            </a:r>
            <a:r>
              <a:rPr lang="zh-CN" altLang="en-US" sz="1600" dirty="0"/>
              <a:t>内部</a:t>
            </a:r>
          </a:p>
        </p:txBody>
      </p:sp>
      <p:pic>
        <p:nvPicPr>
          <p:cNvPr id="29" name="图片 28">
            <a:extLst>
              <a:ext uri="{FF2B5EF4-FFF2-40B4-BE49-F238E27FC236}">
                <a16:creationId xmlns:a16="http://schemas.microsoft.com/office/drawing/2014/main" id="{25B74ED6-8599-4D92-B37F-7D44B159B3F1}"/>
              </a:ext>
            </a:extLst>
          </p:cNvPr>
          <p:cNvPicPr>
            <a:picLocks noChangeAspect="1"/>
          </p:cNvPicPr>
          <p:nvPr/>
        </p:nvPicPr>
        <p:blipFill>
          <a:blip r:embed="rId9"/>
          <a:stretch>
            <a:fillRect/>
          </a:stretch>
        </p:blipFill>
        <p:spPr>
          <a:xfrm>
            <a:off x="8987577" y="4939225"/>
            <a:ext cx="2661762" cy="1392826"/>
          </a:xfrm>
          <a:prstGeom prst="rect">
            <a:avLst/>
          </a:prstGeom>
          <a:ln w="38100" cap="sq">
            <a:solidFill>
              <a:schemeClr val="bg1">
                <a:lumMod val="95000"/>
              </a:schemeClr>
            </a:solidFill>
            <a:prstDash val="solid"/>
            <a:miter lim="800000"/>
          </a:ln>
          <a:effectLst>
            <a:outerShdw blurRad="50800" dist="38100" dir="2700000" algn="tl" rotWithShape="0">
              <a:srgbClr val="000000">
                <a:alpha val="43000"/>
              </a:srgbClr>
            </a:outerShdw>
          </a:effectLst>
        </p:spPr>
      </p:pic>
      <p:sp>
        <p:nvSpPr>
          <p:cNvPr id="30" name="文本框 29">
            <a:extLst>
              <a:ext uri="{FF2B5EF4-FFF2-40B4-BE49-F238E27FC236}">
                <a16:creationId xmlns:a16="http://schemas.microsoft.com/office/drawing/2014/main" id="{288B69EB-2DB6-42CE-9BBF-52E98B1CAA4B}"/>
              </a:ext>
            </a:extLst>
          </p:cNvPr>
          <p:cNvSpPr txBox="1"/>
          <p:nvPr/>
        </p:nvSpPr>
        <p:spPr>
          <a:xfrm>
            <a:off x="5131456" y="4878895"/>
            <a:ext cx="3856121" cy="584775"/>
          </a:xfrm>
          <a:prstGeom prst="rect">
            <a:avLst/>
          </a:prstGeom>
          <a:noFill/>
        </p:spPr>
        <p:txBody>
          <a:bodyPr wrap="square" rtlCol="0">
            <a:spAutoFit/>
          </a:bodyPr>
          <a:lstStyle/>
          <a:p>
            <a:r>
              <a:rPr lang="zh-CN" altLang="en-US" sz="1600" dirty="0"/>
              <a:t>使用摇杆选择电磁弹射方向，</a:t>
            </a:r>
            <a:r>
              <a:rPr lang="zh-CN" altLang="en-US" sz="1600" dirty="0">
                <a:solidFill>
                  <a:schemeClr val="accent2">
                    <a:lumMod val="75000"/>
                  </a:schemeClr>
                </a:solidFill>
              </a:rPr>
              <a:t>松开</a:t>
            </a:r>
            <a:r>
              <a:rPr lang="zh-CN" altLang="en-US" sz="1600" dirty="0"/>
              <a:t>屏幕后小球将以比吸引时更快的速度弹射出去！</a:t>
            </a:r>
          </a:p>
        </p:txBody>
      </p:sp>
      <p:sp>
        <p:nvSpPr>
          <p:cNvPr id="31" name="文本框 30">
            <a:extLst>
              <a:ext uri="{FF2B5EF4-FFF2-40B4-BE49-F238E27FC236}">
                <a16:creationId xmlns:a16="http://schemas.microsoft.com/office/drawing/2014/main" id="{08E94FEB-C440-4380-B875-1B4B44BFAE09}"/>
              </a:ext>
            </a:extLst>
          </p:cNvPr>
          <p:cNvSpPr txBox="1"/>
          <p:nvPr/>
        </p:nvSpPr>
        <p:spPr>
          <a:xfrm>
            <a:off x="5131456" y="5620843"/>
            <a:ext cx="3700121" cy="830997"/>
          </a:xfrm>
          <a:prstGeom prst="rect">
            <a:avLst/>
          </a:prstGeom>
          <a:noFill/>
        </p:spPr>
        <p:txBody>
          <a:bodyPr wrap="square" rtlCol="0">
            <a:spAutoFit/>
          </a:bodyPr>
          <a:lstStyle/>
          <a:p>
            <a:r>
              <a:rPr lang="en-US" altLang="zh-CN" sz="1600" dirty="0"/>
              <a:t>Tips: </a:t>
            </a:r>
            <a:r>
              <a:rPr lang="zh-CN" altLang="en-US" sz="1600" dirty="0"/>
              <a:t>使用电磁吸引和电磁弹射增加小球的速度和操控性，从而实现更快的激活，更好的过弯，并且更快的</a:t>
            </a:r>
            <a:r>
              <a:rPr lang="zh-CN" altLang="en-US" sz="1600" dirty="0">
                <a:solidFill>
                  <a:srgbClr val="C00000"/>
                </a:solidFill>
              </a:rPr>
              <a:t>击退敌人</a:t>
            </a:r>
            <a:r>
              <a:rPr lang="zh-CN" altLang="en-US" sz="1600" dirty="0"/>
              <a:t>！</a:t>
            </a:r>
          </a:p>
        </p:txBody>
      </p:sp>
    </p:spTree>
    <p:extLst>
      <p:ext uri="{BB962C8B-B14F-4D97-AF65-F5344CB8AC3E}">
        <p14:creationId xmlns:p14="http://schemas.microsoft.com/office/powerpoint/2010/main" val="3798843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E6517CF7-D293-42FA-ADE3-36EEBF91866D}"/>
              </a:ext>
            </a:extLst>
          </p:cNvPr>
          <p:cNvSpPr/>
          <p:nvPr/>
        </p:nvSpPr>
        <p:spPr>
          <a:xfrm>
            <a:off x="0" y="1466089"/>
            <a:ext cx="12192000" cy="461665"/>
          </a:xfrm>
          <a:prstGeom prst="rect">
            <a:avLst/>
          </a:prstGeom>
        </p:spPr>
        <p:txBody>
          <a:bodyPr wrap="square">
            <a:spAutoFit/>
          </a:bodyPr>
          <a:lstStyle/>
          <a:p>
            <a:pPr algn="ctr"/>
            <a:r>
              <a:rPr lang="en-US" altLang="zh-CN" sz="2400" dirty="0"/>
              <a:t>Tutorial – Friends and Foes </a:t>
            </a:r>
            <a:r>
              <a:rPr lang="en-US" altLang="zh-CN" sz="900" dirty="0"/>
              <a:t>(CN)</a:t>
            </a:r>
            <a:endParaRPr lang="zh-CN" altLang="en-US" sz="900" dirty="0"/>
          </a:p>
        </p:txBody>
      </p:sp>
      <p:sp>
        <p:nvSpPr>
          <p:cNvPr id="3" name="文本框 2">
            <a:extLst>
              <a:ext uri="{FF2B5EF4-FFF2-40B4-BE49-F238E27FC236}">
                <a16:creationId xmlns:a16="http://schemas.microsoft.com/office/drawing/2014/main" id="{BE7F4000-3452-4ED3-9A8A-C0522DEAA2A9}"/>
              </a:ext>
            </a:extLst>
          </p:cNvPr>
          <p:cNvSpPr txBox="1"/>
          <p:nvPr/>
        </p:nvSpPr>
        <p:spPr>
          <a:xfrm>
            <a:off x="474052" y="2179799"/>
            <a:ext cx="3084488" cy="338554"/>
          </a:xfrm>
          <a:prstGeom prst="rect">
            <a:avLst/>
          </a:prstGeom>
          <a:noFill/>
        </p:spPr>
        <p:txBody>
          <a:bodyPr wrap="square" rtlCol="0">
            <a:spAutoFit/>
          </a:bodyPr>
          <a:lstStyle/>
          <a:p>
            <a:r>
              <a:rPr lang="zh-CN" altLang="en-US" sz="1600" dirty="0"/>
              <a:t>程序卡顿原来是</a:t>
            </a:r>
            <a:r>
              <a:rPr lang="zh-CN" altLang="en-US" sz="1600" dirty="0">
                <a:solidFill>
                  <a:srgbClr val="C00000"/>
                </a:solidFill>
              </a:rPr>
              <a:t>你们</a:t>
            </a:r>
            <a:r>
              <a:rPr lang="zh-CN" altLang="en-US" sz="1600" dirty="0"/>
              <a:t>在作祟</a:t>
            </a:r>
            <a:r>
              <a:rPr lang="en-US" altLang="zh-CN" sz="1600" dirty="0"/>
              <a:t>!!</a:t>
            </a:r>
            <a:endParaRPr lang="zh-CN" altLang="en-US" sz="1600" dirty="0"/>
          </a:p>
        </p:txBody>
      </p:sp>
      <p:pic>
        <p:nvPicPr>
          <p:cNvPr id="2" name="图片 1">
            <a:extLst>
              <a:ext uri="{FF2B5EF4-FFF2-40B4-BE49-F238E27FC236}">
                <a16:creationId xmlns:a16="http://schemas.microsoft.com/office/drawing/2014/main" id="{AD7C9A6A-8535-4106-8193-F6D5131D4889}"/>
              </a:ext>
            </a:extLst>
          </p:cNvPr>
          <p:cNvPicPr>
            <a:picLocks noChangeAspect="1"/>
          </p:cNvPicPr>
          <p:nvPr/>
        </p:nvPicPr>
        <p:blipFill>
          <a:blip r:embed="rId2"/>
          <a:stretch>
            <a:fillRect/>
          </a:stretch>
        </p:blipFill>
        <p:spPr>
          <a:xfrm>
            <a:off x="2496815" y="4902511"/>
            <a:ext cx="2525974" cy="1417380"/>
          </a:xfrm>
          <a:prstGeom prst="rect">
            <a:avLst/>
          </a:prstGeom>
          <a:ln w="38100" cap="sq">
            <a:solidFill>
              <a:schemeClr val="bg1">
                <a:lumMod val="95000"/>
              </a:schemeClr>
            </a:solidFill>
            <a:prstDash val="solid"/>
            <a:miter lim="800000"/>
          </a:ln>
          <a:effectLst>
            <a:outerShdw blurRad="50800" dist="38100" dir="2700000" algn="tl" rotWithShape="0">
              <a:srgbClr val="000000">
                <a:alpha val="43000"/>
              </a:srgbClr>
            </a:outerShdw>
          </a:effectLst>
        </p:spPr>
      </p:pic>
      <p:pic>
        <p:nvPicPr>
          <p:cNvPr id="5" name="图片 4">
            <a:extLst>
              <a:ext uri="{FF2B5EF4-FFF2-40B4-BE49-F238E27FC236}">
                <a16:creationId xmlns:a16="http://schemas.microsoft.com/office/drawing/2014/main" id="{E7E1D3C1-AEF0-43B4-84E5-1E580D233231}"/>
              </a:ext>
            </a:extLst>
          </p:cNvPr>
          <p:cNvPicPr>
            <a:picLocks noChangeAspect="1"/>
          </p:cNvPicPr>
          <p:nvPr/>
        </p:nvPicPr>
        <p:blipFill>
          <a:blip r:embed="rId3"/>
          <a:stretch>
            <a:fillRect/>
          </a:stretch>
        </p:blipFill>
        <p:spPr>
          <a:xfrm>
            <a:off x="5674840" y="2179799"/>
            <a:ext cx="2125992" cy="2469521"/>
          </a:xfrm>
          <a:prstGeom prst="rect">
            <a:avLst/>
          </a:prstGeom>
          <a:ln w="38100" cap="sq">
            <a:solidFill>
              <a:schemeClr val="bg1">
                <a:lumMod val="95000"/>
              </a:schemeClr>
            </a:solidFill>
            <a:prstDash val="solid"/>
            <a:miter lim="800000"/>
          </a:ln>
          <a:effectLst>
            <a:outerShdw blurRad="50800" dist="38100" dir="2700000" algn="tl" rotWithShape="0">
              <a:srgbClr val="000000">
                <a:alpha val="43000"/>
              </a:srgbClr>
            </a:outerShdw>
          </a:effectLst>
        </p:spPr>
      </p:pic>
      <p:sp>
        <p:nvSpPr>
          <p:cNvPr id="7" name="文本框 6">
            <a:extLst>
              <a:ext uri="{FF2B5EF4-FFF2-40B4-BE49-F238E27FC236}">
                <a16:creationId xmlns:a16="http://schemas.microsoft.com/office/drawing/2014/main" id="{9A324A8F-7FEE-46F0-9376-FA5AE43F50D3}"/>
              </a:ext>
            </a:extLst>
          </p:cNvPr>
          <p:cNvSpPr txBox="1"/>
          <p:nvPr/>
        </p:nvSpPr>
        <p:spPr>
          <a:xfrm>
            <a:off x="474052" y="2605740"/>
            <a:ext cx="4768508" cy="584775"/>
          </a:xfrm>
          <a:prstGeom prst="rect">
            <a:avLst/>
          </a:prstGeom>
          <a:noFill/>
        </p:spPr>
        <p:txBody>
          <a:bodyPr wrap="square" rtlCol="0">
            <a:spAutoFit/>
          </a:bodyPr>
          <a:lstStyle/>
          <a:p>
            <a:r>
              <a:rPr lang="zh-CN" altLang="en-US" sz="1600" dirty="0"/>
              <a:t>红色的“</a:t>
            </a:r>
            <a:r>
              <a:rPr lang="zh-CN" altLang="en-US" sz="1600" dirty="0">
                <a:solidFill>
                  <a:srgbClr val="C00000"/>
                </a:solidFill>
              </a:rPr>
              <a:t>破坏电子球</a:t>
            </a:r>
            <a:r>
              <a:rPr lang="zh-CN" altLang="en-US" sz="1600" dirty="0"/>
              <a:t>” 将会在场景中漫游，找到已经激活的</a:t>
            </a:r>
            <a:r>
              <a:rPr lang="zh-CN" altLang="en-US" sz="1600" dirty="0">
                <a:solidFill>
                  <a:schemeClr val="accent1"/>
                </a:solidFill>
              </a:rPr>
              <a:t>能量柱</a:t>
            </a:r>
            <a:r>
              <a:rPr lang="zh-CN" altLang="en-US" sz="1600" dirty="0"/>
              <a:t>，并偷偷熄灭它！</a:t>
            </a:r>
          </a:p>
        </p:txBody>
      </p:sp>
      <p:pic>
        <p:nvPicPr>
          <p:cNvPr id="6" name="图片 5">
            <a:extLst>
              <a:ext uri="{FF2B5EF4-FFF2-40B4-BE49-F238E27FC236}">
                <a16:creationId xmlns:a16="http://schemas.microsoft.com/office/drawing/2014/main" id="{AF2D7FF5-1F8C-4F48-B115-2012EDD44082}"/>
              </a:ext>
            </a:extLst>
          </p:cNvPr>
          <p:cNvPicPr>
            <a:picLocks noChangeAspect="1"/>
          </p:cNvPicPr>
          <p:nvPr/>
        </p:nvPicPr>
        <p:blipFill>
          <a:blip r:embed="rId4"/>
          <a:stretch>
            <a:fillRect/>
          </a:stretch>
        </p:blipFill>
        <p:spPr>
          <a:xfrm>
            <a:off x="2830996" y="3413651"/>
            <a:ext cx="1273785" cy="1137656"/>
          </a:xfrm>
          <a:prstGeom prst="rect">
            <a:avLst/>
          </a:prstGeom>
          <a:ln w="38100" cap="sq">
            <a:solidFill>
              <a:schemeClr val="bg1">
                <a:lumMod val="95000"/>
              </a:schemeClr>
            </a:solidFill>
            <a:prstDash val="solid"/>
            <a:miter lim="800000"/>
          </a:ln>
          <a:effectLst>
            <a:outerShdw blurRad="50800" dist="38100" dir="2700000" algn="tl" rotWithShape="0">
              <a:srgbClr val="000000">
                <a:alpha val="43000"/>
              </a:srgbClr>
            </a:outerShdw>
          </a:effectLst>
        </p:spPr>
      </p:pic>
      <p:sp>
        <p:nvSpPr>
          <p:cNvPr id="9" name="对话气泡: 椭圆形 8">
            <a:extLst>
              <a:ext uri="{FF2B5EF4-FFF2-40B4-BE49-F238E27FC236}">
                <a16:creationId xmlns:a16="http://schemas.microsoft.com/office/drawing/2014/main" id="{9D73C76F-8CDA-493D-8B75-D9D89E0322F1}"/>
              </a:ext>
            </a:extLst>
          </p:cNvPr>
          <p:cNvSpPr/>
          <p:nvPr/>
        </p:nvSpPr>
        <p:spPr>
          <a:xfrm>
            <a:off x="1492733" y="3733151"/>
            <a:ext cx="1394460" cy="748038"/>
          </a:xfrm>
          <a:prstGeom prst="wedgeEllipseCallout">
            <a:avLst>
              <a:gd name="adj1" fmla="val 67691"/>
              <a:gd name="adj2" fmla="val 8511"/>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lumMod val="85000"/>
                    <a:lumOff val="15000"/>
                  </a:schemeClr>
                </a:solidFill>
              </a:rPr>
              <a:t>能量基座：</a:t>
            </a:r>
            <a:endParaRPr lang="en-US" altLang="zh-CN" sz="1200" dirty="0">
              <a:solidFill>
                <a:schemeClr val="tx1">
                  <a:lumMod val="85000"/>
                  <a:lumOff val="15000"/>
                </a:schemeClr>
              </a:solidFill>
            </a:endParaRPr>
          </a:p>
          <a:p>
            <a:pPr algn="ctr"/>
            <a:r>
              <a:rPr lang="zh-CN" altLang="en-US" sz="1600" b="1" dirty="0">
                <a:solidFill>
                  <a:srgbClr val="C00000"/>
                </a:solidFill>
                <a:latin typeface="楷体" panose="02010609060101010101" pitchFamily="49" charset="-122"/>
                <a:ea typeface="楷体" panose="02010609060101010101" pitchFamily="49" charset="-122"/>
              </a:rPr>
              <a:t>危</a:t>
            </a:r>
          </a:p>
        </p:txBody>
      </p:sp>
      <p:sp>
        <p:nvSpPr>
          <p:cNvPr id="10" name="文本框 9">
            <a:extLst>
              <a:ext uri="{FF2B5EF4-FFF2-40B4-BE49-F238E27FC236}">
                <a16:creationId xmlns:a16="http://schemas.microsoft.com/office/drawing/2014/main" id="{414DD958-88ED-4EAE-BDCD-17D195CD5A31}"/>
              </a:ext>
            </a:extLst>
          </p:cNvPr>
          <p:cNvSpPr txBox="1"/>
          <p:nvPr/>
        </p:nvSpPr>
        <p:spPr>
          <a:xfrm>
            <a:off x="371307" y="4996452"/>
            <a:ext cx="2039434" cy="1323439"/>
          </a:xfrm>
          <a:prstGeom prst="rect">
            <a:avLst/>
          </a:prstGeom>
          <a:noFill/>
        </p:spPr>
        <p:txBody>
          <a:bodyPr wrap="square" rtlCol="0">
            <a:spAutoFit/>
          </a:bodyPr>
          <a:lstStyle/>
          <a:p>
            <a:r>
              <a:rPr lang="zh-CN" altLang="en-US" sz="1600" dirty="0">
                <a:solidFill>
                  <a:srgbClr val="C00000"/>
                </a:solidFill>
              </a:rPr>
              <a:t>破坏电子球</a:t>
            </a:r>
            <a:r>
              <a:rPr lang="zh-CN" altLang="en-US" sz="1600" dirty="0"/>
              <a:t>在灰暗笼罩的城市中是</a:t>
            </a:r>
            <a:r>
              <a:rPr lang="zh-CN" altLang="en-US" sz="1600" dirty="0">
                <a:solidFill>
                  <a:schemeClr val="bg1">
                    <a:lumMod val="75000"/>
                  </a:schemeClr>
                </a:solidFill>
              </a:rPr>
              <a:t>几乎隐身</a:t>
            </a:r>
            <a:r>
              <a:rPr lang="zh-CN" altLang="en-US" sz="1600" dirty="0"/>
              <a:t>的，仔细观看轮廓和解锁进度条寻找它们的踪迹吧！</a:t>
            </a:r>
          </a:p>
        </p:txBody>
      </p:sp>
      <p:cxnSp>
        <p:nvCxnSpPr>
          <p:cNvPr id="11" name="直接连接符 10">
            <a:extLst>
              <a:ext uri="{FF2B5EF4-FFF2-40B4-BE49-F238E27FC236}">
                <a16:creationId xmlns:a16="http://schemas.microsoft.com/office/drawing/2014/main" id="{C8930A02-56DB-4D70-9BD2-C3DD8720795C}"/>
              </a:ext>
            </a:extLst>
          </p:cNvPr>
          <p:cNvCxnSpPr>
            <a:cxnSpLocks/>
          </p:cNvCxnSpPr>
          <p:nvPr/>
        </p:nvCxnSpPr>
        <p:spPr>
          <a:xfrm>
            <a:off x="5348814" y="2134285"/>
            <a:ext cx="0" cy="4438512"/>
          </a:xfrm>
          <a:prstGeom prst="line">
            <a:avLst/>
          </a:prstGeom>
          <a:ln w="127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E6EEDD2D-E192-4642-B5EC-61524234A5F5}"/>
              </a:ext>
            </a:extLst>
          </p:cNvPr>
          <p:cNvCxnSpPr/>
          <p:nvPr/>
        </p:nvCxnSpPr>
        <p:spPr>
          <a:xfrm flipH="1" flipV="1">
            <a:off x="3404268" y="5730240"/>
            <a:ext cx="220814" cy="289560"/>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15" name="直接箭头连接符 14">
            <a:extLst>
              <a:ext uri="{FF2B5EF4-FFF2-40B4-BE49-F238E27FC236}">
                <a16:creationId xmlns:a16="http://schemas.microsoft.com/office/drawing/2014/main" id="{701DBC36-B3FD-4D64-BEF6-0A34E604C4B1}"/>
              </a:ext>
            </a:extLst>
          </p:cNvPr>
          <p:cNvCxnSpPr>
            <a:cxnSpLocks/>
          </p:cNvCxnSpPr>
          <p:nvPr/>
        </p:nvCxnSpPr>
        <p:spPr>
          <a:xfrm flipV="1">
            <a:off x="3276897" y="5730240"/>
            <a:ext cx="41297" cy="342900"/>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18" name="直接箭头连接符 17">
            <a:extLst>
              <a:ext uri="{FF2B5EF4-FFF2-40B4-BE49-F238E27FC236}">
                <a16:creationId xmlns:a16="http://schemas.microsoft.com/office/drawing/2014/main" id="{3DB4CCC0-8EFB-4537-9588-7EA8C74B4B0D}"/>
              </a:ext>
            </a:extLst>
          </p:cNvPr>
          <p:cNvCxnSpPr>
            <a:cxnSpLocks/>
          </p:cNvCxnSpPr>
          <p:nvPr/>
        </p:nvCxnSpPr>
        <p:spPr>
          <a:xfrm flipV="1">
            <a:off x="3036024" y="5730240"/>
            <a:ext cx="163817" cy="289560"/>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23" name="文本框 22">
            <a:extLst>
              <a:ext uri="{FF2B5EF4-FFF2-40B4-BE49-F238E27FC236}">
                <a16:creationId xmlns:a16="http://schemas.microsoft.com/office/drawing/2014/main" id="{C613B889-BE2C-4E05-8C78-081046A38EF8}"/>
              </a:ext>
            </a:extLst>
          </p:cNvPr>
          <p:cNvSpPr txBox="1"/>
          <p:nvPr/>
        </p:nvSpPr>
        <p:spPr>
          <a:xfrm>
            <a:off x="5555731" y="4901365"/>
            <a:ext cx="2451286" cy="1323439"/>
          </a:xfrm>
          <a:prstGeom prst="rect">
            <a:avLst/>
          </a:prstGeom>
          <a:noFill/>
        </p:spPr>
        <p:txBody>
          <a:bodyPr wrap="square" rtlCol="0">
            <a:spAutoFit/>
          </a:bodyPr>
          <a:lstStyle/>
          <a:p>
            <a:r>
              <a:rPr lang="zh-CN" altLang="en-US" sz="1600" dirty="0"/>
              <a:t>通过高速撞击</a:t>
            </a:r>
            <a:r>
              <a:rPr lang="zh-CN" altLang="en-US" sz="1600" dirty="0">
                <a:solidFill>
                  <a:srgbClr val="C00000"/>
                </a:solidFill>
              </a:rPr>
              <a:t>破坏电子球</a:t>
            </a:r>
            <a:r>
              <a:rPr lang="zh-CN" altLang="en-US" sz="1600" dirty="0"/>
              <a:t>可以使它们失去功能并消失。灵活的运用</a:t>
            </a:r>
            <a:r>
              <a:rPr lang="zh-CN" altLang="en-US" sz="1600" dirty="0">
                <a:solidFill>
                  <a:schemeClr val="accent1"/>
                </a:solidFill>
              </a:rPr>
              <a:t>能量柱</a:t>
            </a:r>
            <a:r>
              <a:rPr lang="zh-CN" altLang="en-US" sz="1600" dirty="0"/>
              <a:t>的电磁吸引和电磁弹射功能，快速敏捷的干掉它们吧！</a:t>
            </a:r>
          </a:p>
        </p:txBody>
      </p:sp>
      <p:cxnSp>
        <p:nvCxnSpPr>
          <p:cNvPr id="24" name="直接连接符 23">
            <a:extLst>
              <a:ext uri="{FF2B5EF4-FFF2-40B4-BE49-F238E27FC236}">
                <a16:creationId xmlns:a16="http://schemas.microsoft.com/office/drawing/2014/main" id="{56F1BF60-F5E2-490E-AF24-061F815A0811}"/>
              </a:ext>
            </a:extLst>
          </p:cNvPr>
          <p:cNvCxnSpPr>
            <a:cxnSpLocks/>
          </p:cNvCxnSpPr>
          <p:nvPr/>
        </p:nvCxnSpPr>
        <p:spPr>
          <a:xfrm>
            <a:off x="8213934" y="2134285"/>
            <a:ext cx="0" cy="4438512"/>
          </a:xfrm>
          <a:prstGeom prst="line">
            <a:avLst/>
          </a:prstGeom>
          <a:ln w="12700">
            <a:solidFill>
              <a:schemeClr val="bg1">
                <a:lumMod val="85000"/>
              </a:schemeClr>
            </a:solidFill>
          </a:ln>
        </p:spPr>
        <p:style>
          <a:lnRef idx="1">
            <a:schemeClr val="dk1"/>
          </a:lnRef>
          <a:fillRef idx="0">
            <a:schemeClr val="dk1"/>
          </a:fillRef>
          <a:effectRef idx="0">
            <a:schemeClr val="dk1"/>
          </a:effectRef>
          <a:fontRef idx="minor">
            <a:schemeClr val="tx1"/>
          </a:fontRef>
        </p:style>
      </p:cxnSp>
      <p:pic>
        <p:nvPicPr>
          <p:cNvPr id="26" name="图片 25">
            <a:extLst>
              <a:ext uri="{FF2B5EF4-FFF2-40B4-BE49-F238E27FC236}">
                <a16:creationId xmlns:a16="http://schemas.microsoft.com/office/drawing/2014/main" id="{D0C55036-1F6C-4438-97E3-AA2E778C3110}"/>
              </a:ext>
            </a:extLst>
          </p:cNvPr>
          <p:cNvPicPr>
            <a:picLocks noChangeAspect="1"/>
          </p:cNvPicPr>
          <p:nvPr/>
        </p:nvPicPr>
        <p:blipFill>
          <a:blip r:embed="rId5"/>
          <a:stretch>
            <a:fillRect/>
          </a:stretch>
        </p:blipFill>
        <p:spPr>
          <a:xfrm>
            <a:off x="8570286" y="4240678"/>
            <a:ext cx="2905421" cy="1977134"/>
          </a:xfrm>
          <a:prstGeom prst="rect">
            <a:avLst/>
          </a:prstGeom>
          <a:ln w="38100" cap="sq">
            <a:solidFill>
              <a:schemeClr val="bg1">
                <a:lumMod val="95000"/>
              </a:schemeClr>
            </a:solidFill>
            <a:prstDash val="solid"/>
            <a:miter lim="800000"/>
          </a:ln>
          <a:effectLst>
            <a:outerShdw blurRad="50800" dist="38100" dir="2700000" algn="tl" rotWithShape="0">
              <a:srgbClr val="000000">
                <a:alpha val="43000"/>
              </a:srgbClr>
            </a:outerShdw>
          </a:effectLst>
        </p:spPr>
      </p:pic>
      <p:sp>
        <p:nvSpPr>
          <p:cNvPr id="27" name="文本框 26">
            <a:extLst>
              <a:ext uri="{FF2B5EF4-FFF2-40B4-BE49-F238E27FC236}">
                <a16:creationId xmlns:a16="http://schemas.microsoft.com/office/drawing/2014/main" id="{BC41F876-DB03-4773-80E6-27425DEE561C}"/>
              </a:ext>
            </a:extLst>
          </p:cNvPr>
          <p:cNvSpPr txBox="1"/>
          <p:nvPr/>
        </p:nvSpPr>
        <p:spPr>
          <a:xfrm>
            <a:off x="8570286" y="2299386"/>
            <a:ext cx="2905403" cy="1815882"/>
          </a:xfrm>
          <a:prstGeom prst="rect">
            <a:avLst/>
          </a:prstGeom>
          <a:noFill/>
        </p:spPr>
        <p:txBody>
          <a:bodyPr wrap="square" rtlCol="0">
            <a:spAutoFit/>
          </a:bodyPr>
          <a:lstStyle/>
          <a:p>
            <a:r>
              <a:rPr lang="zh-CN" altLang="en-US" sz="1600" dirty="0"/>
              <a:t>使用能量柱进行电磁吸引和电磁弹射时，能量柱会有几率产生己方单位“</a:t>
            </a:r>
            <a:r>
              <a:rPr lang="zh-CN" altLang="en-US" sz="1600" dirty="0">
                <a:solidFill>
                  <a:schemeClr val="accent6"/>
                </a:solidFill>
              </a:rPr>
              <a:t>恢复电子球</a:t>
            </a:r>
            <a:r>
              <a:rPr lang="zh-CN" altLang="en-US" sz="1600" dirty="0"/>
              <a:t>”。它和</a:t>
            </a:r>
            <a:r>
              <a:rPr lang="zh-CN" altLang="en-US" sz="1600" dirty="0">
                <a:solidFill>
                  <a:srgbClr val="C00000"/>
                </a:solidFill>
              </a:rPr>
              <a:t>破坏电子球</a:t>
            </a:r>
            <a:r>
              <a:rPr lang="zh-CN" altLang="en-US" sz="1600" dirty="0"/>
              <a:t>刚好相反：找到被熄灭的能量柱，并再度激活它。和你的盟友并肩作战吧！</a:t>
            </a:r>
            <a:endParaRPr lang="en-US" altLang="zh-CN" sz="1600" dirty="0"/>
          </a:p>
          <a:p>
            <a:r>
              <a:rPr lang="en-US" altLang="zh-CN" sz="1600" dirty="0"/>
              <a:t>P.S.: </a:t>
            </a:r>
            <a:r>
              <a:rPr lang="zh-CN" altLang="en-US" sz="1600" dirty="0">
                <a:solidFill>
                  <a:schemeClr val="accent6"/>
                </a:solidFill>
              </a:rPr>
              <a:t>恢复电子球</a:t>
            </a:r>
            <a:r>
              <a:rPr lang="zh-CN" altLang="en-US" sz="1600" dirty="0"/>
              <a:t>一直可见哦！</a:t>
            </a:r>
            <a:endParaRPr lang="zh-CN" altLang="en-US" sz="1600" dirty="0">
              <a:solidFill>
                <a:schemeClr val="accent6"/>
              </a:solidFill>
            </a:endParaRPr>
          </a:p>
        </p:txBody>
      </p:sp>
    </p:spTree>
    <p:extLst>
      <p:ext uri="{BB962C8B-B14F-4D97-AF65-F5344CB8AC3E}">
        <p14:creationId xmlns:p14="http://schemas.microsoft.com/office/powerpoint/2010/main" val="4227432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E6517CF7-D293-42FA-ADE3-36EEBF91866D}"/>
              </a:ext>
            </a:extLst>
          </p:cNvPr>
          <p:cNvSpPr/>
          <p:nvPr/>
        </p:nvSpPr>
        <p:spPr>
          <a:xfrm>
            <a:off x="0" y="1466089"/>
            <a:ext cx="12192000" cy="461665"/>
          </a:xfrm>
          <a:prstGeom prst="rect">
            <a:avLst/>
          </a:prstGeom>
        </p:spPr>
        <p:txBody>
          <a:bodyPr wrap="square">
            <a:spAutoFit/>
          </a:bodyPr>
          <a:lstStyle/>
          <a:p>
            <a:pPr algn="ctr"/>
            <a:r>
              <a:rPr lang="en-US" altLang="zh-CN" sz="2400" dirty="0"/>
              <a:t>Tutorial – Here Comes the Boss! </a:t>
            </a:r>
            <a:r>
              <a:rPr lang="en-US" altLang="zh-CN" sz="900" dirty="0"/>
              <a:t>(CN)</a:t>
            </a:r>
            <a:endParaRPr lang="zh-CN" altLang="en-US" sz="900" dirty="0"/>
          </a:p>
        </p:txBody>
      </p:sp>
      <p:pic>
        <p:nvPicPr>
          <p:cNvPr id="2" name="图片 1">
            <a:extLst>
              <a:ext uri="{FF2B5EF4-FFF2-40B4-BE49-F238E27FC236}">
                <a16:creationId xmlns:a16="http://schemas.microsoft.com/office/drawing/2014/main" id="{57C1EEA5-C554-44EB-9F91-261AAB08FEB5}"/>
              </a:ext>
            </a:extLst>
          </p:cNvPr>
          <p:cNvPicPr>
            <a:picLocks noChangeAspect="1"/>
          </p:cNvPicPr>
          <p:nvPr/>
        </p:nvPicPr>
        <p:blipFill>
          <a:blip r:embed="rId2"/>
          <a:stretch>
            <a:fillRect/>
          </a:stretch>
        </p:blipFill>
        <p:spPr>
          <a:xfrm>
            <a:off x="3147060" y="2152291"/>
            <a:ext cx="5715000" cy="2640636"/>
          </a:xfrm>
          <a:prstGeom prst="rect">
            <a:avLst/>
          </a:prstGeom>
        </p:spPr>
      </p:pic>
      <p:sp>
        <p:nvSpPr>
          <p:cNvPr id="4" name="文本框 3">
            <a:extLst>
              <a:ext uri="{FF2B5EF4-FFF2-40B4-BE49-F238E27FC236}">
                <a16:creationId xmlns:a16="http://schemas.microsoft.com/office/drawing/2014/main" id="{27528BBE-667E-4B12-95A8-78F72BED86DB}"/>
              </a:ext>
            </a:extLst>
          </p:cNvPr>
          <p:cNvSpPr txBox="1"/>
          <p:nvPr/>
        </p:nvSpPr>
        <p:spPr>
          <a:xfrm>
            <a:off x="586740" y="5141864"/>
            <a:ext cx="5715000" cy="1323439"/>
          </a:xfrm>
          <a:prstGeom prst="rect">
            <a:avLst/>
          </a:prstGeom>
          <a:noFill/>
        </p:spPr>
        <p:txBody>
          <a:bodyPr wrap="square" rtlCol="0">
            <a:spAutoFit/>
          </a:bodyPr>
          <a:lstStyle/>
          <a:p>
            <a:r>
              <a:rPr lang="zh-CN" altLang="en-US" sz="1600" dirty="0"/>
              <a:t>解锁一定数量的城市之后， “</a:t>
            </a:r>
            <a:r>
              <a:rPr lang="en-US" altLang="zh-CN" sz="1600" dirty="0">
                <a:solidFill>
                  <a:srgbClr val="FF0000"/>
                </a:solidFill>
              </a:rPr>
              <a:t>Boss </a:t>
            </a:r>
            <a:r>
              <a:rPr lang="zh-CN" altLang="en-US" sz="1600" dirty="0">
                <a:solidFill>
                  <a:srgbClr val="FF0000"/>
                </a:solidFill>
              </a:rPr>
              <a:t>电子球</a:t>
            </a:r>
            <a:r>
              <a:rPr lang="zh-CN" altLang="en-US" sz="1600" dirty="0"/>
              <a:t>”将会大驾光临！</a:t>
            </a:r>
            <a:endParaRPr lang="en-US" altLang="zh-CN" sz="1600" dirty="0"/>
          </a:p>
          <a:p>
            <a:r>
              <a:rPr lang="en-US" altLang="zh-CN" sz="1600" dirty="0">
                <a:solidFill>
                  <a:srgbClr val="FF0000"/>
                </a:solidFill>
              </a:rPr>
              <a:t>Boss </a:t>
            </a:r>
            <a:r>
              <a:rPr lang="zh-CN" altLang="en-US" sz="1600" dirty="0">
                <a:solidFill>
                  <a:srgbClr val="FF0000"/>
                </a:solidFill>
              </a:rPr>
              <a:t>电子球</a:t>
            </a:r>
            <a:r>
              <a:rPr lang="zh-CN" altLang="en-US" sz="1600" dirty="0"/>
              <a:t>会在城市中冲着建筑撞过去，</a:t>
            </a:r>
            <a:r>
              <a:rPr lang="zh-CN" altLang="en-US" sz="1600" dirty="0">
                <a:solidFill>
                  <a:schemeClr val="accent2"/>
                </a:solidFill>
              </a:rPr>
              <a:t>破坏沿路一切建筑</a:t>
            </a:r>
            <a:r>
              <a:rPr lang="zh-CN" altLang="en-US" sz="1600" dirty="0"/>
              <a:t>，直到将整个城市夷为平地为止。</a:t>
            </a:r>
            <a:endParaRPr lang="en-US" altLang="zh-CN" sz="1600" dirty="0"/>
          </a:p>
          <a:p>
            <a:r>
              <a:rPr lang="zh-CN" altLang="en-US" sz="1600" dirty="0"/>
              <a:t>通过震动和其发出的红光找到</a:t>
            </a:r>
            <a:r>
              <a:rPr lang="en-US" altLang="zh-CN" sz="1600" dirty="0">
                <a:solidFill>
                  <a:srgbClr val="FF0000"/>
                </a:solidFill>
              </a:rPr>
              <a:t>Boss </a:t>
            </a:r>
            <a:r>
              <a:rPr lang="zh-CN" altLang="en-US" sz="1600" dirty="0">
                <a:solidFill>
                  <a:srgbClr val="FF0000"/>
                </a:solidFill>
              </a:rPr>
              <a:t>电子球</a:t>
            </a:r>
            <a:r>
              <a:rPr lang="zh-CN" altLang="en-US" sz="1600" dirty="0"/>
              <a:t>，并</a:t>
            </a:r>
            <a:r>
              <a:rPr lang="zh-CN" altLang="en-US" sz="1600" dirty="0">
                <a:solidFill>
                  <a:schemeClr val="accent2"/>
                </a:solidFill>
              </a:rPr>
              <a:t>撞击</a:t>
            </a:r>
            <a:r>
              <a:rPr lang="zh-CN" altLang="en-US" sz="1600" dirty="0"/>
              <a:t>来削弱其血量，最终在城市被完全破坏之前干掉它吧！</a:t>
            </a:r>
          </a:p>
        </p:txBody>
      </p:sp>
      <p:pic>
        <p:nvPicPr>
          <p:cNvPr id="3" name="图片 2">
            <a:extLst>
              <a:ext uri="{FF2B5EF4-FFF2-40B4-BE49-F238E27FC236}">
                <a16:creationId xmlns:a16="http://schemas.microsoft.com/office/drawing/2014/main" id="{8F811C57-BA9C-4D84-AC68-6520F78C3179}"/>
              </a:ext>
            </a:extLst>
          </p:cNvPr>
          <p:cNvPicPr>
            <a:picLocks noChangeAspect="1"/>
          </p:cNvPicPr>
          <p:nvPr/>
        </p:nvPicPr>
        <p:blipFill>
          <a:blip r:embed="rId3"/>
          <a:stretch>
            <a:fillRect/>
          </a:stretch>
        </p:blipFill>
        <p:spPr>
          <a:xfrm>
            <a:off x="1152525" y="2593732"/>
            <a:ext cx="1819275" cy="1757754"/>
          </a:xfrm>
          <a:prstGeom prst="rect">
            <a:avLst/>
          </a:prstGeom>
        </p:spPr>
      </p:pic>
      <p:sp>
        <p:nvSpPr>
          <p:cNvPr id="7" name="箭头: 右 6">
            <a:extLst>
              <a:ext uri="{FF2B5EF4-FFF2-40B4-BE49-F238E27FC236}">
                <a16:creationId xmlns:a16="http://schemas.microsoft.com/office/drawing/2014/main" id="{9F9D7FFF-68B1-403E-895D-A2CA36E68C9F}"/>
              </a:ext>
            </a:extLst>
          </p:cNvPr>
          <p:cNvSpPr/>
          <p:nvPr/>
        </p:nvSpPr>
        <p:spPr>
          <a:xfrm>
            <a:off x="2873847" y="3303332"/>
            <a:ext cx="439745" cy="338554"/>
          </a:xfrm>
          <a:prstGeom prst="rightArrow">
            <a:avLst>
              <a:gd name="adj1" fmla="val 50000"/>
              <a:gd name="adj2" fmla="val 57815"/>
            </a:avLst>
          </a:prstGeom>
          <a:solidFill>
            <a:schemeClr val="tx2">
              <a:lumMod val="60000"/>
              <a:lumOff val="40000"/>
            </a:schemeClr>
          </a:solidFill>
          <a:ln w="7620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A0F290EA-E52A-49ED-8914-976ED98C5853}"/>
              </a:ext>
            </a:extLst>
          </p:cNvPr>
          <p:cNvCxnSpPr>
            <a:cxnSpLocks/>
          </p:cNvCxnSpPr>
          <p:nvPr/>
        </p:nvCxnSpPr>
        <p:spPr>
          <a:xfrm>
            <a:off x="6301740" y="5036820"/>
            <a:ext cx="0" cy="1513766"/>
          </a:xfrm>
          <a:prstGeom prst="line">
            <a:avLst/>
          </a:prstGeom>
          <a:ln w="12700">
            <a:solidFill>
              <a:schemeClr val="bg1">
                <a:lumMod val="85000"/>
              </a:schemeClr>
            </a:solidFill>
          </a:ln>
        </p:spPr>
        <p:style>
          <a:lnRef idx="1">
            <a:schemeClr val="dk1"/>
          </a:lnRef>
          <a:fillRef idx="0">
            <a:schemeClr val="dk1"/>
          </a:fillRef>
          <a:effectRef idx="0">
            <a:schemeClr val="dk1"/>
          </a:effectRef>
          <a:fontRef idx="minor">
            <a:schemeClr val="tx1"/>
          </a:fontRef>
        </p:style>
      </p:cxnSp>
      <p:pic>
        <p:nvPicPr>
          <p:cNvPr id="10" name="图片 9">
            <a:extLst>
              <a:ext uri="{FF2B5EF4-FFF2-40B4-BE49-F238E27FC236}">
                <a16:creationId xmlns:a16="http://schemas.microsoft.com/office/drawing/2014/main" id="{D277BFDE-BFE4-42D4-99A2-7A714492DD83}"/>
              </a:ext>
            </a:extLst>
          </p:cNvPr>
          <p:cNvPicPr>
            <a:picLocks noChangeAspect="1"/>
          </p:cNvPicPr>
          <p:nvPr/>
        </p:nvPicPr>
        <p:blipFill>
          <a:blip r:embed="rId4"/>
          <a:stretch>
            <a:fillRect/>
          </a:stretch>
        </p:blipFill>
        <p:spPr>
          <a:xfrm>
            <a:off x="9037320" y="2617672"/>
            <a:ext cx="1979054" cy="1757754"/>
          </a:xfrm>
          <a:prstGeom prst="rect">
            <a:avLst/>
          </a:prstGeom>
        </p:spPr>
      </p:pic>
      <p:sp>
        <p:nvSpPr>
          <p:cNvPr id="11" name="箭头: 右 10">
            <a:extLst>
              <a:ext uri="{FF2B5EF4-FFF2-40B4-BE49-F238E27FC236}">
                <a16:creationId xmlns:a16="http://schemas.microsoft.com/office/drawing/2014/main" id="{3F8F5B2B-E34E-4EE0-89DE-A5D4AECE77DD}"/>
              </a:ext>
            </a:extLst>
          </p:cNvPr>
          <p:cNvSpPr/>
          <p:nvPr/>
        </p:nvSpPr>
        <p:spPr>
          <a:xfrm>
            <a:off x="8759190" y="3390740"/>
            <a:ext cx="439745" cy="338554"/>
          </a:xfrm>
          <a:prstGeom prst="rightArrow">
            <a:avLst>
              <a:gd name="adj1" fmla="val 50000"/>
              <a:gd name="adj2" fmla="val 57815"/>
            </a:avLst>
          </a:prstGeom>
          <a:solidFill>
            <a:schemeClr val="tx2">
              <a:lumMod val="60000"/>
              <a:lumOff val="40000"/>
            </a:schemeClr>
          </a:solidFill>
          <a:ln w="7620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F995638B-8522-435F-9079-09A0274CC601}"/>
              </a:ext>
            </a:extLst>
          </p:cNvPr>
          <p:cNvSpPr txBox="1"/>
          <p:nvPr/>
        </p:nvSpPr>
        <p:spPr>
          <a:xfrm>
            <a:off x="6427476" y="5177059"/>
            <a:ext cx="5177784" cy="1077218"/>
          </a:xfrm>
          <a:prstGeom prst="rect">
            <a:avLst/>
          </a:prstGeom>
          <a:noFill/>
        </p:spPr>
        <p:txBody>
          <a:bodyPr wrap="square" rtlCol="0">
            <a:spAutoFit/>
          </a:bodyPr>
          <a:lstStyle/>
          <a:p>
            <a:r>
              <a:rPr lang="zh-CN" altLang="en-US" sz="1600" dirty="0"/>
              <a:t>干掉罪魁祸首后，其吞噬的光明将会被释放，进而点亮整个城市。</a:t>
            </a:r>
            <a:endParaRPr lang="en-US" altLang="zh-CN" sz="1600" dirty="0"/>
          </a:p>
          <a:p>
            <a:r>
              <a:rPr lang="zh-CN" altLang="en-US" sz="1600" dirty="0"/>
              <a:t>尽情享受因为你的努力而恢复生机与颜色的环形都市吧！</a:t>
            </a:r>
            <a:endParaRPr lang="en-US" altLang="zh-CN" sz="1600" dirty="0"/>
          </a:p>
          <a:p>
            <a:r>
              <a:rPr lang="zh-CN" altLang="en-US" sz="1600" dirty="0"/>
              <a:t>（当然还有同样由你染色的</a:t>
            </a:r>
            <a:r>
              <a:rPr lang="zh-CN" altLang="en-US" sz="1600" dirty="0">
                <a:solidFill>
                  <a:schemeClr val="tx1">
                    <a:lumMod val="85000"/>
                    <a:lumOff val="15000"/>
                  </a:schemeClr>
                </a:solidFill>
              </a:rPr>
              <a:t>万花筒图案喽）</a:t>
            </a:r>
            <a:endParaRPr lang="zh-CN" altLang="en-US" sz="1600" dirty="0"/>
          </a:p>
        </p:txBody>
      </p:sp>
    </p:spTree>
    <p:extLst>
      <p:ext uri="{BB962C8B-B14F-4D97-AF65-F5344CB8AC3E}">
        <p14:creationId xmlns:p14="http://schemas.microsoft.com/office/powerpoint/2010/main" val="358665531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4">
      <a:majorFont>
        <a:latin typeface="腾讯体 W7"/>
        <a:ea typeface="腾讯体 W7"/>
        <a:cs typeface=""/>
      </a:majorFont>
      <a:minorFont>
        <a:latin typeface="腾讯体 W7"/>
        <a:ea typeface="腾讯体 W7"/>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223</TotalTime>
  <Words>820</Words>
  <Application>Microsoft Office PowerPoint</Application>
  <PresentationFormat>宽屏</PresentationFormat>
  <Paragraphs>43</Paragraphs>
  <Slides>6</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6</vt:i4>
      </vt:variant>
    </vt:vector>
  </HeadingPairs>
  <TitlesOfParts>
    <vt:vector size="10" baseType="lpstr">
      <vt:lpstr>楷体</vt:lpstr>
      <vt:lpstr>Arial</vt:lpstr>
      <vt:lpstr>腾讯体 W7</vt:lpstr>
      <vt:lpstr>Office 主题​​</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Gavin KG</dc:creator>
  <cp:lastModifiedBy>Gavin KG</cp:lastModifiedBy>
  <cp:revision>22</cp:revision>
  <dcterms:created xsi:type="dcterms:W3CDTF">2020-08-10T03:11:21Z</dcterms:created>
  <dcterms:modified xsi:type="dcterms:W3CDTF">2020-08-10T06:54:28Z</dcterms:modified>
</cp:coreProperties>
</file>